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18288000" cy="10287000"/>
  <p:notesSz cx="6858000" cy="9144000"/>
  <p:embeddedFontLst>
    <p:embeddedFont>
      <p:font typeface="Geomanist 1 Bold" charset="1" panose="02000503000000020004"/>
      <p:regular r:id="rId30"/>
    </p:embeddedFont>
    <p:embeddedFont>
      <p:font typeface="Geomanist 1" charset="1" panose="02000503000000020004"/>
      <p:regular r:id="rId31"/>
    </p:embeddedFont>
    <p:embeddedFont>
      <p:font typeface="Geomanist 2 Heavy" charset="1" panose="02000503040000020004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0.jpeg" Type="http://schemas.openxmlformats.org/officeDocument/2006/relationships/image"/><Relationship Id="rId4" Target="../media/image6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0.jpeg" Type="http://schemas.openxmlformats.org/officeDocument/2006/relationships/image"/><Relationship Id="rId4" Target="../media/image6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6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Relationship Id="rId3" Target="../media/image6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https://www.youtube.com/watch?v=ujZEXbcQIvw" TargetMode="External" Type="http://schemas.openxmlformats.org/officeDocument/2006/relationships/hyperlink"/><Relationship Id="rId4" Target="../media/image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png" Type="http://schemas.openxmlformats.org/officeDocument/2006/relationships/image"/><Relationship Id="rId4" Target="../media/image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17218" y="641945"/>
            <a:ext cx="2210031" cy="773511"/>
          </a:xfrm>
          <a:custGeom>
            <a:avLst/>
            <a:gdLst/>
            <a:ahLst/>
            <a:cxnLst/>
            <a:rect r="r" b="b" t="t" l="l"/>
            <a:pathLst>
              <a:path h="773511" w="2210031">
                <a:moveTo>
                  <a:pt x="0" y="0"/>
                </a:moveTo>
                <a:lnTo>
                  <a:pt x="2210030" y="0"/>
                </a:lnTo>
                <a:lnTo>
                  <a:pt x="2210030" y="773510"/>
                </a:lnTo>
                <a:lnTo>
                  <a:pt x="0" y="7735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706331" y="6705331"/>
            <a:ext cx="3581669" cy="3581669"/>
          </a:xfrm>
          <a:custGeom>
            <a:avLst/>
            <a:gdLst/>
            <a:ahLst/>
            <a:cxnLst/>
            <a:rect r="r" b="b" t="t" l="l"/>
            <a:pathLst>
              <a:path h="3581669" w="3581669">
                <a:moveTo>
                  <a:pt x="0" y="0"/>
                </a:moveTo>
                <a:lnTo>
                  <a:pt x="3581669" y="0"/>
                </a:lnTo>
                <a:lnTo>
                  <a:pt x="3581669" y="3581669"/>
                </a:lnTo>
                <a:lnTo>
                  <a:pt x="0" y="35816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3819073"/>
            <a:ext cx="7611054" cy="6467927"/>
          </a:xfrm>
          <a:custGeom>
            <a:avLst/>
            <a:gdLst/>
            <a:ahLst/>
            <a:cxnLst/>
            <a:rect r="r" b="b" t="t" l="l"/>
            <a:pathLst>
              <a:path h="6467927" w="7611054">
                <a:moveTo>
                  <a:pt x="0" y="0"/>
                </a:moveTo>
                <a:lnTo>
                  <a:pt x="7611054" y="0"/>
                </a:lnTo>
                <a:lnTo>
                  <a:pt x="7611054" y="6467927"/>
                </a:lnTo>
                <a:lnTo>
                  <a:pt x="0" y="64679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9154" r="0" b="-27168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271209" y="8957078"/>
            <a:ext cx="6966874" cy="3086100"/>
            <a:chOff x="0" y="0"/>
            <a:chExt cx="1834897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834897" cy="812800"/>
            </a:xfrm>
            <a:custGeom>
              <a:avLst/>
              <a:gdLst/>
              <a:ahLst/>
              <a:cxnLst/>
              <a:rect r="r" b="b" t="t" l="l"/>
              <a:pathLst>
                <a:path h="812800" w="1834897">
                  <a:moveTo>
                    <a:pt x="0" y="0"/>
                  </a:moveTo>
                  <a:lnTo>
                    <a:pt x="1834897" y="0"/>
                  </a:lnTo>
                  <a:lnTo>
                    <a:pt x="183489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51F3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834897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5827604" y="968534"/>
            <a:ext cx="7586279" cy="3173018"/>
          </a:xfrm>
          <a:custGeom>
            <a:avLst/>
            <a:gdLst/>
            <a:ahLst/>
            <a:cxnLst/>
            <a:rect r="r" b="b" t="t" l="l"/>
            <a:pathLst>
              <a:path h="3173018" w="7586279">
                <a:moveTo>
                  <a:pt x="0" y="0"/>
                </a:moveTo>
                <a:lnTo>
                  <a:pt x="7586279" y="0"/>
                </a:lnTo>
                <a:lnTo>
                  <a:pt x="7586279" y="3173017"/>
                </a:lnTo>
                <a:lnTo>
                  <a:pt x="0" y="31730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958" t="-22343" r="-155056" b="-28208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180590" y="4458167"/>
            <a:ext cx="6880308" cy="12051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534"/>
              </a:lnSpc>
            </a:pPr>
            <a:r>
              <a:rPr lang="en-US" b="true" sz="5038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BIGARREN HEZKUNTZA</a:t>
            </a:r>
          </a:p>
          <a:p>
            <a:pPr algn="r">
              <a:lnSpc>
                <a:spcPts val="4534"/>
              </a:lnSpc>
            </a:pPr>
            <a:r>
              <a:rPr lang="en-US" sz="5038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IKAS-MATERIALA</a:t>
            </a:r>
          </a:p>
        </p:txBody>
      </p: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9930447" y="2697719"/>
            <a:ext cx="6909753" cy="3622401"/>
            <a:chOff x="0" y="0"/>
            <a:chExt cx="3744646" cy="196310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1959349" y="63752"/>
              <a:ext cx="1290206" cy="1835539"/>
            </a:xfrm>
            <a:custGeom>
              <a:avLst/>
              <a:gdLst/>
              <a:ahLst/>
              <a:cxnLst/>
              <a:rect r="r" b="b" t="t" l="l"/>
              <a:pathLst>
                <a:path h="1835539" w="1290206">
                  <a:moveTo>
                    <a:pt x="7119" y="370207"/>
                  </a:moveTo>
                  <a:cubicBezTo>
                    <a:pt x="7373" y="349379"/>
                    <a:pt x="14739" y="331472"/>
                    <a:pt x="29217" y="316994"/>
                  </a:cubicBezTo>
                  <a:lnTo>
                    <a:pt x="29217" y="316994"/>
                  </a:lnTo>
                  <a:lnTo>
                    <a:pt x="29217" y="316994"/>
                  </a:lnTo>
                  <a:lnTo>
                    <a:pt x="324238" y="22100"/>
                  </a:lnTo>
                  <a:lnTo>
                    <a:pt x="324238" y="22100"/>
                  </a:lnTo>
                  <a:lnTo>
                    <a:pt x="324238" y="22100"/>
                  </a:lnTo>
                  <a:cubicBezTo>
                    <a:pt x="338843" y="7495"/>
                    <a:pt x="356750" y="129"/>
                    <a:pt x="377578" y="2"/>
                  </a:cubicBezTo>
                  <a:lnTo>
                    <a:pt x="377578" y="2"/>
                  </a:lnTo>
                  <a:lnTo>
                    <a:pt x="377578" y="2"/>
                  </a:lnTo>
                  <a:cubicBezTo>
                    <a:pt x="398406" y="-125"/>
                    <a:pt x="416186" y="6860"/>
                    <a:pt x="430537" y="21084"/>
                  </a:cubicBezTo>
                  <a:lnTo>
                    <a:pt x="430537" y="21084"/>
                  </a:lnTo>
                  <a:lnTo>
                    <a:pt x="430537" y="21084"/>
                  </a:lnTo>
                  <a:lnTo>
                    <a:pt x="1268991" y="859665"/>
                  </a:lnTo>
                  <a:lnTo>
                    <a:pt x="1264546" y="864110"/>
                  </a:lnTo>
                  <a:lnTo>
                    <a:pt x="1268991" y="859665"/>
                  </a:lnTo>
                  <a:cubicBezTo>
                    <a:pt x="1283342" y="874016"/>
                    <a:pt x="1290454" y="891923"/>
                    <a:pt x="1290200" y="912624"/>
                  </a:cubicBezTo>
                  <a:lnTo>
                    <a:pt x="1283850" y="912497"/>
                  </a:lnTo>
                  <a:lnTo>
                    <a:pt x="1290200" y="912497"/>
                  </a:lnTo>
                  <a:cubicBezTo>
                    <a:pt x="1290073" y="933325"/>
                    <a:pt x="1282580" y="951232"/>
                    <a:pt x="1268102" y="965837"/>
                  </a:cubicBezTo>
                  <a:lnTo>
                    <a:pt x="1268102" y="965837"/>
                  </a:lnTo>
                  <a:lnTo>
                    <a:pt x="1268102" y="965837"/>
                  </a:lnTo>
                  <a:lnTo>
                    <a:pt x="420504" y="1813435"/>
                  </a:lnTo>
                  <a:lnTo>
                    <a:pt x="416059" y="1808990"/>
                  </a:lnTo>
                  <a:lnTo>
                    <a:pt x="420504" y="1813435"/>
                  </a:lnTo>
                  <a:cubicBezTo>
                    <a:pt x="406026" y="1827913"/>
                    <a:pt x="388119" y="1835406"/>
                    <a:pt x="367291" y="1835533"/>
                  </a:cubicBezTo>
                  <a:lnTo>
                    <a:pt x="367291" y="1829183"/>
                  </a:lnTo>
                  <a:lnTo>
                    <a:pt x="367418" y="1835533"/>
                  </a:lnTo>
                  <a:cubicBezTo>
                    <a:pt x="346590" y="1835787"/>
                    <a:pt x="328683" y="1828675"/>
                    <a:pt x="314332" y="1814324"/>
                  </a:cubicBezTo>
                  <a:lnTo>
                    <a:pt x="314332" y="1814324"/>
                  </a:lnTo>
                  <a:lnTo>
                    <a:pt x="314332" y="1814324"/>
                  </a:lnTo>
                  <a:lnTo>
                    <a:pt x="21089" y="1521081"/>
                  </a:lnTo>
                  <a:lnTo>
                    <a:pt x="25534" y="1516636"/>
                  </a:lnTo>
                  <a:lnTo>
                    <a:pt x="21089" y="1521081"/>
                  </a:lnTo>
                  <a:cubicBezTo>
                    <a:pt x="6738" y="1506730"/>
                    <a:pt x="-247" y="1488950"/>
                    <a:pt x="7" y="1468122"/>
                  </a:cubicBezTo>
                  <a:lnTo>
                    <a:pt x="7" y="1468122"/>
                  </a:lnTo>
                  <a:lnTo>
                    <a:pt x="7" y="1468122"/>
                  </a:lnTo>
                  <a:cubicBezTo>
                    <a:pt x="261" y="1447294"/>
                    <a:pt x="7500" y="1429387"/>
                    <a:pt x="22105" y="1414909"/>
                  </a:cubicBezTo>
                  <a:lnTo>
                    <a:pt x="26550" y="1419354"/>
                  </a:lnTo>
                  <a:lnTo>
                    <a:pt x="22105" y="1414909"/>
                  </a:lnTo>
                  <a:lnTo>
                    <a:pt x="525660" y="911354"/>
                  </a:lnTo>
                  <a:lnTo>
                    <a:pt x="530105" y="915799"/>
                  </a:lnTo>
                  <a:lnTo>
                    <a:pt x="525660" y="920244"/>
                  </a:lnTo>
                  <a:lnTo>
                    <a:pt x="28455" y="423039"/>
                  </a:lnTo>
                  <a:lnTo>
                    <a:pt x="32900" y="418594"/>
                  </a:lnTo>
                  <a:lnTo>
                    <a:pt x="28455" y="423039"/>
                  </a:lnTo>
                  <a:cubicBezTo>
                    <a:pt x="14104" y="408688"/>
                    <a:pt x="7119" y="391035"/>
                    <a:pt x="7246" y="370207"/>
                  </a:cubicBezTo>
                  <a:lnTo>
                    <a:pt x="19946" y="370334"/>
                  </a:lnTo>
                  <a:cubicBezTo>
                    <a:pt x="19819" y="387987"/>
                    <a:pt x="25661" y="402338"/>
                    <a:pt x="37472" y="414149"/>
                  </a:cubicBezTo>
                  <a:lnTo>
                    <a:pt x="37472" y="414149"/>
                  </a:lnTo>
                  <a:lnTo>
                    <a:pt x="37472" y="414149"/>
                  </a:lnTo>
                  <a:lnTo>
                    <a:pt x="534677" y="911354"/>
                  </a:lnTo>
                  <a:lnTo>
                    <a:pt x="539122" y="915799"/>
                  </a:lnTo>
                  <a:lnTo>
                    <a:pt x="534677" y="920244"/>
                  </a:lnTo>
                  <a:lnTo>
                    <a:pt x="31122" y="1423799"/>
                  </a:lnTo>
                  <a:lnTo>
                    <a:pt x="31122" y="1423799"/>
                  </a:lnTo>
                  <a:lnTo>
                    <a:pt x="31122" y="1423799"/>
                  </a:lnTo>
                  <a:cubicBezTo>
                    <a:pt x="19057" y="1435864"/>
                    <a:pt x="12961" y="1450596"/>
                    <a:pt x="12707" y="1468249"/>
                  </a:cubicBezTo>
                  <a:lnTo>
                    <a:pt x="6357" y="1468122"/>
                  </a:lnTo>
                  <a:lnTo>
                    <a:pt x="12707" y="1468122"/>
                  </a:lnTo>
                  <a:cubicBezTo>
                    <a:pt x="12580" y="1485775"/>
                    <a:pt x="18295" y="1500253"/>
                    <a:pt x="30106" y="1511937"/>
                  </a:cubicBezTo>
                  <a:lnTo>
                    <a:pt x="323349" y="1805180"/>
                  </a:lnTo>
                  <a:lnTo>
                    <a:pt x="318904" y="1809625"/>
                  </a:lnTo>
                  <a:lnTo>
                    <a:pt x="323349" y="1805180"/>
                  </a:lnTo>
                  <a:cubicBezTo>
                    <a:pt x="335160" y="1816991"/>
                    <a:pt x="349638" y="1822833"/>
                    <a:pt x="367291" y="1822579"/>
                  </a:cubicBezTo>
                  <a:lnTo>
                    <a:pt x="367291" y="1822579"/>
                  </a:lnTo>
                  <a:lnTo>
                    <a:pt x="367291" y="1822579"/>
                  </a:lnTo>
                  <a:cubicBezTo>
                    <a:pt x="384944" y="1822452"/>
                    <a:pt x="399549" y="1816356"/>
                    <a:pt x="411614" y="1804164"/>
                  </a:cubicBezTo>
                  <a:lnTo>
                    <a:pt x="411614" y="1804164"/>
                  </a:lnTo>
                  <a:lnTo>
                    <a:pt x="411614" y="1804164"/>
                  </a:lnTo>
                  <a:lnTo>
                    <a:pt x="1259212" y="956566"/>
                  </a:lnTo>
                  <a:lnTo>
                    <a:pt x="1263657" y="961011"/>
                  </a:lnTo>
                  <a:lnTo>
                    <a:pt x="1259212" y="956566"/>
                  </a:lnTo>
                  <a:cubicBezTo>
                    <a:pt x="1271404" y="944374"/>
                    <a:pt x="1277500" y="929769"/>
                    <a:pt x="1277627" y="912243"/>
                  </a:cubicBezTo>
                  <a:lnTo>
                    <a:pt x="1277627" y="912243"/>
                  </a:lnTo>
                  <a:lnTo>
                    <a:pt x="1277627" y="912243"/>
                  </a:lnTo>
                  <a:cubicBezTo>
                    <a:pt x="1277881" y="894717"/>
                    <a:pt x="1272039" y="880239"/>
                    <a:pt x="1260228" y="868301"/>
                  </a:cubicBezTo>
                  <a:lnTo>
                    <a:pt x="1260228" y="868301"/>
                  </a:lnTo>
                  <a:lnTo>
                    <a:pt x="1260228" y="868301"/>
                  </a:lnTo>
                  <a:lnTo>
                    <a:pt x="421520" y="29974"/>
                  </a:lnTo>
                  <a:lnTo>
                    <a:pt x="425965" y="25529"/>
                  </a:lnTo>
                  <a:lnTo>
                    <a:pt x="421520" y="29974"/>
                  </a:lnTo>
                  <a:cubicBezTo>
                    <a:pt x="409709" y="18163"/>
                    <a:pt x="395231" y="12448"/>
                    <a:pt x="377578" y="12575"/>
                  </a:cubicBezTo>
                  <a:lnTo>
                    <a:pt x="377578" y="6225"/>
                  </a:lnTo>
                  <a:lnTo>
                    <a:pt x="377578" y="12575"/>
                  </a:lnTo>
                  <a:cubicBezTo>
                    <a:pt x="360052" y="12702"/>
                    <a:pt x="345320" y="18798"/>
                    <a:pt x="333128" y="30990"/>
                  </a:cubicBezTo>
                  <a:lnTo>
                    <a:pt x="328683" y="26545"/>
                  </a:lnTo>
                  <a:lnTo>
                    <a:pt x="333128" y="30990"/>
                  </a:lnTo>
                  <a:lnTo>
                    <a:pt x="38107" y="326011"/>
                  </a:lnTo>
                  <a:lnTo>
                    <a:pt x="33662" y="321566"/>
                  </a:lnTo>
                  <a:lnTo>
                    <a:pt x="38107" y="326011"/>
                  </a:lnTo>
                  <a:cubicBezTo>
                    <a:pt x="26042" y="338076"/>
                    <a:pt x="19946" y="352808"/>
                    <a:pt x="19692" y="370461"/>
                  </a:cubicBezTo>
                  <a:close/>
                </a:path>
              </a:pathLst>
            </a:custGeom>
            <a:solidFill>
              <a:srgbClr val="CB3035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01854" y="1775841"/>
              <a:ext cx="3573018" cy="12700"/>
            </a:xfrm>
            <a:custGeom>
              <a:avLst/>
              <a:gdLst/>
              <a:ahLst/>
              <a:cxnLst/>
              <a:rect r="r" b="b" t="t" l="l"/>
              <a:pathLst>
                <a:path h="12700" w="3573018">
                  <a:moveTo>
                    <a:pt x="2794" y="0"/>
                  </a:moveTo>
                  <a:lnTo>
                    <a:pt x="0" y="9906"/>
                  </a:lnTo>
                  <a:lnTo>
                    <a:pt x="6350" y="12700"/>
                  </a:lnTo>
                  <a:lnTo>
                    <a:pt x="10668" y="12700"/>
                  </a:lnTo>
                  <a:lnTo>
                    <a:pt x="13462" y="2794"/>
                  </a:lnTo>
                  <a:lnTo>
                    <a:pt x="6350" y="0"/>
                  </a:lnTo>
                  <a:close/>
                  <a:moveTo>
                    <a:pt x="41910" y="0"/>
                  </a:moveTo>
                  <a:lnTo>
                    <a:pt x="39116" y="9906"/>
                  </a:lnTo>
                  <a:lnTo>
                    <a:pt x="45466" y="12700"/>
                  </a:lnTo>
                  <a:lnTo>
                    <a:pt x="49784" y="12700"/>
                  </a:lnTo>
                  <a:lnTo>
                    <a:pt x="52578" y="2794"/>
                  </a:lnTo>
                  <a:lnTo>
                    <a:pt x="45466" y="0"/>
                  </a:lnTo>
                  <a:close/>
                  <a:moveTo>
                    <a:pt x="81026" y="0"/>
                  </a:moveTo>
                  <a:lnTo>
                    <a:pt x="78232" y="9906"/>
                  </a:lnTo>
                  <a:lnTo>
                    <a:pt x="84582" y="12700"/>
                  </a:lnTo>
                  <a:lnTo>
                    <a:pt x="88646" y="12700"/>
                  </a:lnTo>
                  <a:lnTo>
                    <a:pt x="91440" y="2794"/>
                  </a:lnTo>
                  <a:lnTo>
                    <a:pt x="84328" y="0"/>
                  </a:lnTo>
                  <a:close/>
                  <a:moveTo>
                    <a:pt x="120142" y="0"/>
                  </a:moveTo>
                  <a:lnTo>
                    <a:pt x="117348" y="9906"/>
                  </a:lnTo>
                  <a:lnTo>
                    <a:pt x="123698" y="12700"/>
                  </a:lnTo>
                  <a:lnTo>
                    <a:pt x="128016" y="12700"/>
                  </a:lnTo>
                  <a:lnTo>
                    <a:pt x="130810" y="2794"/>
                  </a:lnTo>
                  <a:lnTo>
                    <a:pt x="123698" y="0"/>
                  </a:lnTo>
                  <a:close/>
                  <a:moveTo>
                    <a:pt x="159258" y="0"/>
                  </a:moveTo>
                  <a:lnTo>
                    <a:pt x="156464" y="9906"/>
                  </a:lnTo>
                  <a:lnTo>
                    <a:pt x="162814" y="12700"/>
                  </a:lnTo>
                  <a:lnTo>
                    <a:pt x="167132" y="12700"/>
                  </a:lnTo>
                  <a:lnTo>
                    <a:pt x="169926" y="2794"/>
                  </a:lnTo>
                  <a:lnTo>
                    <a:pt x="162814" y="0"/>
                  </a:lnTo>
                  <a:close/>
                  <a:moveTo>
                    <a:pt x="198374" y="0"/>
                  </a:moveTo>
                  <a:lnTo>
                    <a:pt x="195580" y="9906"/>
                  </a:lnTo>
                  <a:lnTo>
                    <a:pt x="201930" y="12700"/>
                  </a:lnTo>
                  <a:lnTo>
                    <a:pt x="206248" y="12700"/>
                  </a:lnTo>
                  <a:lnTo>
                    <a:pt x="209042" y="2794"/>
                  </a:lnTo>
                  <a:lnTo>
                    <a:pt x="201930" y="0"/>
                  </a:lnTo>
                  <a:close/>
                  <a:moveTo>
                    <a:pt x="237490" y="0"/>
                  </a:moveTo>
                  <a:lnTo>
                    <a:pt x="234696" y="9906"/>
                  </a:lnTo>
                  <a:lnTo>
                    <a:pt x="241046" y="12700"/>
                  </a:lnTo>
                  <a:lnTo>
                    <a:pt x="245364" y="12700"/>
                  </a:lnTo>
                  <a:lnTo>
                    <a:pt x="248158" y="2794"/>
                  </a:lnTo>
                  <a:lnTo>
                    <a:pt x="241046" y="0"/>
                  </a:lnTo>
                  <a:close/>
                  <a:moveTo>
                    <a:pt x="276606" y="0"/>
                  </a:moveTo>
                  <a:lnTo>
                    <a:pt x="273812" y="9906"/>
                  </a:lnTo>
                  <a:lnTo>
                    <a:pt x="280162" y="12700"/>
                  </a:lnTo>
                  <a:lnTo>
                    <a:pt x="284480" y="12700"/>
                  </a:lnTo>
                  <a:lnTo>
                    <a:pt x="287274" y="2794"/>
                  </a:lnTo>
                  <a:lnTo>
                    <a:pt x="280162" y="0"/>
                  </a:lnTo>
                  <a:close/>
                  <a:moveTo>
                    <a:pt x="315722" y="0"/>
                  </a:moveTo>
                  <a:lnTo>
                    <a:pt x="312928" y="9906"/>
                  </a:lnTo>
                  <a:lnTo>
                    <a:pt x="319278" y="12700"/>
                  </a:lnTo>
                  <a:lnTo>
                    <a:pt x="323596" y="12700"/>
                  </a:lnTo>
                  <a:lnTo>
                    <a:pt x="326390" y="2794"/>
                  </a:lnTo>
                  <a:lnTo>
                    <a:pt x="319278" y="0"/>
                  </a:lnTo>
                  <a:close/>
                  <a:moveTo>
                    <a:pt x="354838" y="0"/>
                  </a:moveTo>
                  <a:lnTo>
                    <a:pt x="352044" y="9906"/>
                  </a:lnTo>
                  <a:lnTo>
                    <a:pt x="358394" y="12700"/>
                  </a:lnTo>
                  <a:lnTo>
                    <a:pt x="362712" y="12700"/>
                  </a:lnTo>
                  <a:lnTo>
                    <a:pt x="365506" y="2794"/>
                  </a:lnTo>
                  <a:lnTo>
                    <a:pt x="358394" y="0"/>
                  </a:lnTo>
                  <a:close/>
                  <a:moveTo>
                    <a:pt x="393954" y="0"/>
                  </a:moveTo>
                  <a:lnTo>
                    <a:pt x="391160" y="9906"/>
                  </a:lnTo>
                  <a:lnTo>
                    <a:pt x="397510" y="12700"/>
                  </a:lnTo>
                  <a:lnTo>
                    <a:pt x="401828" y="12700"/>
                  </a:lnTo>
                  <a:lnTo>
                    <a:pt x="404622" y="2794"/>
                  </a:lnTo>
                  <a:lnTo>
                    <a:pt x="397510" y="0"/>
                  </a:lnTo>
                  <a:close/>
                  <a:moveTo>
                    <a:pt x="433070" y="0"/>
                  </a:moveTo>
                  <a:lnTo>
                    <a:pt x="430276" y="9906"/>
                  </a:lnTo>
                  <a:lnTo>
                    <a:pt x="436626" y="12700"/>
                  </a:lnTo>
                  <a:lnTo>
                    <a:pt x="440944" y="12700"/>
                  </a:lnTo>
                  <a:lnTo>
                    <a:pt x="443738" y="2794"/>
                  </a:lnTo>
                  <a:lnTo>
                    <a:pt x="436626" y="0"/>
                  </a:lnTo>
                  <a:close/>
                  <a:moveTo>
                    <a:pt x="472186" y="0"/>
                  </a:moveTo>
                  <a:lnTo>
                    <a:pt x="469392" y="9906"/>
                  </a:lnTo>
                  <a:lnTo>
                    <a:pt x="475742" y="12700"/>
                  </a:lnTo>
                  <a:lnTo>
                    <a:pt x="480060" y="12700"/>
                  </a:lnTo>
                  <a:lnTo>
                    <a:pt x="482854" y="2794"/>
                  </a:lnTo>
                  <a:lnTo>
                    <a:pt x="475742" y="0"/>
                  </a:lnTo>
                  <a:close/>
                  <a:moveTo>
                    <a:pt x="511302" y="0"/>
                  </a:moveTo>
                  <a:lnTo>
                    <a:pt x="508508" y="9906"/>
                  </a:lnTo>
                  <a:lnTo>
                    <a:pt x="514858" y="12700"/>
                  </a:lnTo>
                  <a:lnTo>
                    <a:pt x="519176" y="12700"/>
                  </a:lnTo>
                  <a:lnTo>
                    <a:pt x="521970" y="2794"/>
                  </a:lnTo>
                  <a:lnTo>
                    <a:pt x="514858" y="0"/>
                  </a:lnTo>
                  <a:close/>
                  <a:moveTo>
                    <a:pt x="550418" y="0"/>
                  </a:moveTo>
                  <a:lnTo>
                    <a:pt x="547624" y="9906"/>
                  </a:lnTo>
                  <a:lnTo>
                    <a:pt x="553974" y="12700"/>
                  </a:lnTo>
                  <a:lnTo>
                    <a:pt x="558292" y="12700"/>
                  </a:lnTo>
                  <a:lnTo>
                    <a:pt x="561086" y="2794"/>
                  </a:lnTo>
                  <a:lnTo>
                    <a:pt x="553974" y="0"/>
                  </a:lnTo>
                  <a:close/>
                  <a:moveTo>
                    <a:pt x="589534" y="0"/>
                  </a:moveTo>
                  <a:lnTo>
                    <a:pt x="586740" y="9906"/>
                  </a:lnTo>
                  <a:lnTo>
                    <a:pt x="593090" y="12700"/>
                  </a:lnTo>
                  <a:lnTo>
                    <a:pt x="597408" y="12700"/>
                  </a:lnTo>
                  <a:lnTo>
                    <a:pt x="600202" y="2794"/>
                  </a:lnTo>
                  <a:lnTo>
                    <a:pt x="593090" y="0"/>
                  </a:lnTo>
                  <a:close/>
                  <a:moveTo>
                    <a:pt x="628650" y="0"/>
                  </a:moveTo>
                  <a:lnTo>
                    <a:pt x="625856" y="9906"/>
                  </a:lnTo>
                  <a:lnTo>
                    <a:pt x="632206" y="12700"/>
                  </a:lnTo>
                  <a:lnTo>
                    <a:pt x="636524" y="12700"/>
                  </a:lnTo>
                  <a:lnTo>
                    <a:pt x="639318" y="2794"/>
                  </a:lnTo>
                  <a:lnTo>
                    <a:pt x="632206" y="0"/>
                  </a:lnTo>
                  <a:close/>
                  <a:moveTo>
                    <a:pt x="667766" y="0"/>
                  </a:moveTo>
                  <a:lnTo>
                    <a:pt x="664972" y="9906"/>
                  </a:lnTo>
                  <a:lnTo>
                    <a:pt x="671322" y="12700"/>
                  </a:lnTo>
                  <a:lnTo>
                    <a:pt x="675640" y="12700"/>
                  </a:lnTo>
                  <a:lnTo>
                    <a:pt x="678434" y="2794"/>
                  </a:lnTo>
                  <a:lnTo>
                    <a:pt x="671322" y="0"/>
                  </a:lnTo>
                  <a:close/>
                  <a:moveTo>
                    <a:pt x="706882" y="0"/>
                  </a:moveTo>
                  <a:lnTo>
                    <a:pt x="704088" y="9906"/>
                  </a:lnTo>
                  <a:lnTo>
                    <a:pt x="710438" y="12700"/>
                  </a:lnTo>
                  <a:lnTo>
                    <a:pt x="714756" y="12700"/>
                  </a:lnTo>
                  <a:lnTo>
                    <a:pt x="717550" y="2794"/>
                  </a:lnTo>
                  <a:lnTo>
                    <a:pt x="710438" y="0"/>
                  </a:lnTo>
                  <a:close/>
                  <a:moveTo>
                    <a:pt x="745998" y="0"/>
                  </a:moveTo>
                  <a:lnTo>
                    <a:pt x="743204" y="9906"/>
                  </a:lnTo>
                  <a:lnTo>
                    <a:pt x="749554" y="12700"/>
                  </a:lnTo>
                  <a:lnTo>
                    <a:pt x="753872" y="12700"/>
                  </a:lnTo>
                  <a:lnTo>
                    <a:pt x="756666" y="2794"/>
                  </a:lnTo>
                  <a:lnTo>
                    <a:pt x="749554" y="0"/>
                  </a:lnTo>
                  <a:close/>
                  <a:moveTo>
                    <a:pt x="785114" y="0"/>
                  </a:moveTo>
                  <a:lnTo>
                    <a:pt x="782320" y="9906"/>
                  </a:lnTo>
                  <a:lnTo>
                    <a:pt x="788670" y="12700"/>
                  </a:lnTo>
                  <a:lnTo>
                    <a:pt x="792988" y="12700"/>
                  </a:lnTo>
                  <a:lnTo>
                    <a:pt x="795782" y="2794"/>
                  </a:lnTo>
                  <a:lnTo>
                    <a:pt x="788670" y="0"/>
                  </a:lnTo>
                  <a:close/>
                  <a:moveTo>
                    <a:pt x="824230" y="0"/>
                  </a:moveTo>
                  <a:lnTo>
                    <a:pt x="821436" y="9906"/>
                  </a:lnTo>
                  <a:lnTo>
                    <a:pt x="827786" y="12700"/>
                  </a:lnTo>
                  <a:lnTo>
                    <a:pt x="832104" y="12700"/>
                  </a:lnTo>
                  <a:lnTo>
                    <a:pt x="834898" y="2794"/>
                  </a:lnTo>
                  <a:lnTo>
                    <a:pt x="827786" y="0"/>
                  </a:lnTo>
                  <a:close/>
                  <a:moveTo>
                    <a:pt x="863346" y="0"/>
                  </a:moveTo>
                  <a:lnTo>
                    <a:pt x="860552" y="9906"/>
                  </a:lnTo>
                  <a:lnTo>
                    <a:pt x="866902" y="12700"/>
                  </a:lnTo>
                  <a:lnTo>
                    <a:pt x="871220" y="12700"/>
                  </a:lnTo>
                  <a:lnTo>
                    <a:pt x="874014" y="2794"/>
                  </a:lnTo>
                  <a:lnTo>
                    <a:pt x="866902" y="0"/>
                  </a:lnTo>
                  <a:close/>
                  <a:moveTo>
                    <a:pt x="902462" y="0"/>
                  </a:moveTo>
                  <a:lnTo>
                    <a:pt x="899668" y="9906"/>
                  </a:lnTo>
                  <a:lnTo>
                    <a:pt x="906018" y="12700"/>
                  </a:lnTo>
                  <a:lnTo>
                    <a:pt x="910336" y="12700"/>
                  </a:lnTo>
                  <a:lnTo>
                    <a:pt x="913130" y="2794"/>
                  </a:lnTo>
                  <a:lnTo>
                    <a:pt x="906018" y="0"/>
                  </a:lnTo>
                  <a:close/>
                  <a:moveTo>
                    <a:pt x="941578" y="0"/>
                  </a:moveTo>
                  <a:lnTo>
                    <a:pt x="938784" y="9906"/>
                  </a:lnTo>
                  <a:lnTo>
                    <a:pt x="945134" y="12700"/>
                  </a:lnTo>
                  <a:lnTo>
                    <a:pt x="949452" y="12700"/>
                  </a:lnTo>
                  <a:lnTo>
                    <a:pt x="952246" y="2794"/>
                  </a:lnTo>
                  <a:lnTo>
                    <a:pt x="945134" y="0"/>
                  </a:lnTo>
                  <a:close/>
                  <a:moveTo>
                    <a:pt x="980694" y="0"/>
                  </a:moveTo>
                  <a:lnTo>
                    <a:pt x="977900" y="9906"/>
                  </a:lnTo>
                  <a:lnTo>
                    <a:pt x="984250" y="12700"/>
                  </a:lnTo>
                  <a:lnTo>
                    <a:pt x="988568" y="12700"/>
                  </a:lnTo>
                  <a:lnTo>
                    <a:pt x="991362" y="2794"/>
                  </a:lnTo>
                  <a:lnTo>
                    <a:pt x="984250" y="0"/>
                  </a:lnTo>
                  <a:close/>
                  <a:moveTo>
                    <a:pt x="1019810" y="0"/>
                  </a:moveTo>
                  <a:lnTo>
                    <a:pt x="1017016" y="9906"/>
                  </a:lnTo>
                  <a:lnTo>
                    <a:pt x="1023366" y="12700"/>
                  </a:lnTo>
                  <a:lnTo>
                    <a:pt x="1027684" y="12700"/>
                  </a:lnTo>
                  <a:lnTo>
                    <a:pt x="1030478" y="2794"/>
                  </a:lnTo>
                  <a:lnTo>
                    <a:pt x="1023366" y="0"/>
                  </a:lnTo>
                  <a:close/>
                  <a:moveTo>
                    <a:pt x="1058926" y="0"/>
                  </a:moveTo>
                  <a:lnTo>
                    <a:pt x="1056132" y="9906"/>
                  </a:lnTo>
                  <a:lnTo>
                    <a:pt x="1062482" y="12700"/>
                  </a:lnTo>
                  <a:lnTo>
                    <a:pt x="1066800" y="12700"/>
                  </a:lnTo>
                  <a:lnTo>
                    <a:pt x="1069594" y="2794"/>
                  </a:lnTo>
                  <a:lnTo>
                    <a:pt x="1062482" y="0"/>
                  </a:lnTo>
                  <a:close/>
                  <a:moveTo>
                    <a:pt x="1098042" y="0"/>
                  </a:moveTo>
                  <a:lnTo>
                    <a:pt x="1095248" y="9906"/>
                  </a:lnTo>
                  <a:lnTo>
                    <a:pt x="1101598" y="12700"/>
                  </a:lnTo>
                  <a:lnTo>
                    <a:pt x="1105916" y="12700"/>
                  </a:lnTo>
                  <a:lnTo>
                    <a:pt x="1108710" y="2794"/>
                  </a:lnTo>
                  <a:lnTo>
                    <a:pt x="1101598" y="0"/>
                  </a:lnTo>
                  <a:close/>
                  <a:moveTo>
                    <a:pt x="1137158" y="0"/>
                  </a:moveTo>
                  <a:lnTo>
                    <a:pt x="1134364" y="9906"/>
                  </a:lnTo>
                  <a:lnTo>
                    <a:pt x="1140714" y="12700"/>
                  </a:lnTo>
                  <a:lnTo>
                    <a:pt x="1145032" y="12700"/>
                  </a:lnTo>
                  <a:lnTo>
                    <a:pt x="1147826" y="2794"/>
                  </a:lnTo>
                  <a:lnTo>
                    <a:pt x="1140714" y="0"/>
                  </a:lnTo>
                  <a:close/>
                  <a:moveTo>
                    <a:pt x="1176274" y="0"/>
                  </a:moveTo>
                  <a:lnTo>
                    <a:pt x="1173480" y="9906"/>
                  </a:lnTo>
                  <a:lnTo>
                    <a:pt x="1179830" y="12700"/>
                  </a:lnTo>
                  <a:lnTo>
                    <a:pt x="1184148" y="12700"/>
                  </a:lnTo>
                  <a:lnTo>
                    <a:pt x="1186942" y="2794"/>
                  </a:lnTo>
                  <a:lnTo>
                    <a:pt x="1179830" y="0"/>
                  </a:lnTo>
                  <a:close/>
                  <a:moveTo>
                    <a:pt x="1215390" y="0"/>
                  </a:moveTo>
                  <a:lnTo>
                    <a:pt x="1212596" y="9906"/>
                  </a:lnTo>
                  <a:lnTo>
                    <a:pt x="1218946" y="12700"/>
                  </a:lnTo>
                  <a:lnTo>
                    <a:pt x="1223264" y="12700"/>
                  </a:lnTo>
                  <a:lnTo>
                    <a:pt x="1226058" y="2794"/>
                  </a:lnTo>
                  <a:lnTo>
                    <a:pt x="1218946" y="0"/>
                  </a:lnTo>
                  <a:close/>
                  <a:moveTo>
                    <a:pt x="1254507" y="0"/>
                  </a:moveTo>
                  <a:lnTo>
                    <a:pt x="1251713" y="9906"/>
                  </a:lnTo>
                  <a:lnTo>
                    <a:pt x="1258063" y="12700"/>
                  </a:lnTo>
                  <a:lnTo>
                    <a:pt x="1262380" y="12700"/>
                  </a:lnTo>
                  <a:lnTo>
                    <a:pt x="1265174" y="2794"/>
                  </a:lnTo>
                  <a:lnTo>
                    <a:pt x="1258063" y="0"/>
                  </a:lnTo>
                  <a:close/>
                  <a:moveTo>
                    <a:pt x="1293623" y="0"/>
                  </a:moveTo>
                  <a:lnTo>
                    <a:pt x="1290829" y="9906"/>
                  </a:lnTo>
                  <a:lnTo>
                    <a:pt x="1297179" y="12700"/>
                  </a:lnTo>
                  <a:lnTo>
                    <a:pt x="1301496" y="12700"/>
                  </a:lnTo>
                  <a:lnTo>
                    <a:pt x="1304290" y="2794"/>
                  </a:lnTo>
                  <a:lnTo>
                    <a:pt x="1297179" y="0"/>
                  </a:lnTo>
                  <a:close/>
                  <a:moveTo>
                    <a:pt x="1332739" y="0"/>
                  </a:moveTo>
                  <a:lnTo>
                    <a:pt x="1329945" y="9906"/>
                  </a:lnTo>
                  <a:lnTo>
                    <a:pt x="1336295" y="12700"/>
                  </a:lnTo>
                  <a:lnTo>
                    <a:pt x="1340613" y="12700"/>
                  </a:lnTo>
                  <a:lnTo>
                    <a:pt x="1343407" y="2794"/>
                  </a:lnTo>
                  <a:lnTo>
                    <a:pt x="1336295" y="0"/>
                  </a:lnTo>
                  <a:close/>
                  <a:moveTo>
                    <a:pt x="1371855" y="0"/>
                  </a:moveTo>
                  <a:lnTo>
                    <a:pt x="1369061" y="9906"/>
                  </a:lnTo>
                  <a:lnTo>
                    <a:pt x="1375411" y="12700"/>
                  </a:lnTo>
                  <a:lnTo>
                    <a:pt x="1379729" y="12700"/>
                  </a:lnTo>
                  <a:lnTo>
                    <a:pt x="1382523" y="2794"/>
                  </a:lnTo>
                  <a:lnTo>
                    <a:pt x="1375411" y="0"/>
                  </a:lnTo>
                  <a:close/>
                  <a:moveTo>
                    <a:pt x="1410971" y="0"/>
                  </a:moveTo>
                  <a:lnTo>
                    <a:pt x="1408177" y="9906"/>
                  </a:lnTo>
                  <a:lnTo>
                    <a:pt x="1414527" y="12700"/>
                  </a:lnTo>
                  <a:lnTo>
                    <a:pt x="1418845" y="12700"/>
                  </a:lnTo>
                  <a:lnTo>
                    <a:pt x="1421639" y="2794"/>
                  </a:lnTo>
                  <a:lnTo>
                    <a:pt x="1414527" y="0"/>
                  </a:lnTo>
                  <a:close/>
                  <a:moveTo>
                    <a:pt x="1450087" y="0"/>
                  </a:moveTo>
                  <a:lnTo>
                    <a:pt x="1447293" y="9906"/>
                  </a:lnTo>
                  <a:lnTo>
                    <a:pt x="1453643" y="12700"/>
                  </a:lnTo>
                  <a:lnTo>
                    <a:pt x="1457961" y="12700"/>
                  </a:lnTo>
                  <a:lnTo>
                    <a:pt x="1460755" y="2794"/>
                  </a:lnTo>
                  <a:lnTo>
                    <a:pt x="1453643" y="0"/>
                  </a:lnTo>
                  <a:close/>
                  <a:moveTo>
                    <a:pt x="1489203" y="0"/>
                  </a:moveTo>
                  <a:lnTo>
                    <a:pt x="1486409" y="9906"/>
                  </a:lnTo>
                  <a:lnTo>
                    <a:pt x="1492759" y="12700"/>
                  </a:lnTo>
                  <a:lnTo>
                    <a:pt x="1497077" y="12700"/>
                  </a:lnTo>
                  <a:lnTo>
                    <a:pt x="1499871" y="2794"/>
                  </a:lnTo>
                  <a:lnTo>
                    <a:pt x="1492759" y="0"/>
                  </a:lnTo>
                  <a:close/>
                  <a:moveTo>
                    <a:pt x="1528319" y="0"/>
                  </a:moveTo>
                  <a:lnTo>
                    <a:pt x="1525525" y="9906"/>
                  </a:lnTo>
                  <a:lnTo>
                    <a:pt x="1531875" y="12700"/>
                  </a:lnTo>
                  <a:lnTo>
                    <a:pt x="1536193" y="12700"/>
                  </a:lnTo>
                  <a:lnTo>
                    <a:pt x="1538987" y="2794"/>
                  </a:lnTo>
                  <a:lnTo>
                    <a:pt x="1531875" y="0"/>
                  </a:lnTo>
                  <a:close/>
                  <a:moveTo>
                    <a:pt x="1567435" y="0"/>
                  </a:moveTo>
                  <a:lnTo>
                    <a:pt x="1564641" y="9906"/>
                  </a:lnTo>
                  <a:lnTo>
                    <a:pt x="1570991" y="12700"/>
                  </a:lnTo>
                  <a:lnTo>
                    <a:pt x="1575309" y="12700"/>
                  </a:lnTo>
                  <a:lnTo>
                    <a:pt x="1578103" y="2794"/>
                  </a:lnTo>
                  <a:lnTo>
                    <a:pt x="1570991" y="0"/>
                  </a:lnTo>
                  <a:close/>
                  <a:moveTo>
                    <a:pt x="1606551" y="0"/>
                  </a:moveTo>
                  <a:lnTo>
                    <a:pt x="1603757" y="9906"/>
                  </a:lnTo>
                  <a:lnTo>
                    <a:pt x="1610107" y="12700"/>
                  </a:lnTo>
                  <a:lnTo>
                    <a:pt x="1614425" y="12700"/>
                  </a:lnTo>
                  <a:lnTo>
                    <a:pt x="1617219" y="2794"/>
                  </a:lnTo>
                  <a:lnTo>
                    <a:pt x="1610107" y="0"/>
                  </a:lnTo>
                  <a:close/>
                  <a:moveTo>
                    <a:pt x="1645667" y="0"/>
                  </a:moveTo>
                  <a:lnTo>
                    <a:pt x="1642873" y="9906"/>
                  </a:lnTo>
                  <a:lnTo>
                    <a:pt x="1649223" y="12700"/>
                  </a:lnTo>
                  <a:lnTo>
                    <a:pt x="1653541" y="12700"/>
                  </a:lnTo>
                  <a:lnTo>
                    <a:pt x="1656335" y="2794"/>
                  </a:lnTo>
                  <a:lnTo>
                    <a:pt x="1649223" y="0"/>
                  </a:lnTo>
                  <a:close/>
                  <a:moveTo>
                    <a:pt x="1684783" y="0"/>
                  </a:moveTo>
                  <a:lnTo>
                    <a:pt x="1681989" y="9906"/>
                  </a:lnTo>
                  <a:lnTo>
                    <a:pt x="1688339" y="12700"/>
                  </a:lnTo>
                  <a:lnTo>
                    <a:pt x="1692657" y="12700"/>
                  </a:lnTo>
                  <a:lnTo>
                    <a:pt x="1695451" y="2794"/>
                  </a:lnTo>
                  <a:lnTo>
                    <a:pt x="1688339" y="0"/>
                  </a:lnTo>
                  <a:close/>
                  <a:moveTo>
                    <a:pt x="1723899" y="0"/>
                  </a:moveTo>
                  <a:lnTo>
                    <a:pt x="1721105" y="9906"/>
                  </a:lnTo>
                  <a:lnTo>
                    <a:pt x="1727455" y="12700"/>
                  </a:lnTo>
                  <a:lnTo>
                    <a:pt x="1731773" y="12700"/>
                  </a:lnTo>
                  <a:lnTo>
                    <a:pt x="1734567" y="2794"/>
                  </a:lnTo>
                  <a:lnTo>
                    <a:pt x="1727455" y="0"/>
                  </a:lnTo>
                  <a:close/>
                  <a:moveTo>
                    <a:pt x="1763015" y="0"/>
                  </a:moveTo>
                  <a:lnTo>
                    <a:pt x="1760221" y="9906"/>
                  </a:lnTo>
                  <a:lnTo>
                    <a:pt x="1766571" y="12700"/>
                  </a:lnTo>
                  <a:lnTo>
                    <a:pt x="1770889" y="12700"/>
                  </a:lnTo>
                  <a:lnTo>
                    <a:pt x="1773683" y="2794"/>
                  </a:lnTo>
                  <a:lnTo>
                    <a:pt x="1766571" y="0"/>
                  </a:lnTo>
                  <a:close/>
                  <a:moveTo>
                    <a:pt x="1802131" y="0"/>
                  </a:moveTo>
                  <a:lnTo>
                    <a:pt x="1799337" y="9906"/>
                  </a:lnTo>
                  <a:lnTo>
                    <a:pt x="1805687" y="12700"/>
                  </a:lnTo>
                  <a:lnTo>
                    <a:pt x="1810005" y="12700"/>
                  </a:lnTo>
                  <a:lnTo>
                    <a:pt x="1812799" y="2794"/>
                  </a:lnTo>
                  <a:lnTo>
                    <a:pt x="1805687" y="0"/>
                  </a:lnTo>
                  <a:close/>
                  <a:moveTo>
                    <a:pt x="1841247" y="0"/>
                  </a:moveTo>
                  <a:lnTo>
                    <a:pt x="1838453" y="9906"/>
                  </a:lnTo>
                  <a:lnTo>
                    <a:pt x="1844803" y="12700"/>
                  </a:lnTo>
                  <a:lnTo>
                    <a:pt x="1849121" y="12700"/>
                  </a:lnTo>
                  <a:lnTo>
                    <a:pt x="1851915" y="2794"/>
                  </a:lnTo>
                  <a:lnTo>
                    <a:pt x="1844803" y="0"/>
                  </a:lnTo>
                  <a:close/>
                  <a:moveTo>
                    <a:pt x="1880363" y="0"/>
                  </a:moveTo>
                  <a:lnTo>
                    <a:pt x="1877569" y="9906"/>
                  </a:lnTo>
                  <a:lnTo>
                    <a:pt x="1883919" y="12700"/>
                  </a:lnTo>
                  <a:lnTo>
                    <a:pt x="1888237" y="12700"/>
                  </a:lnTo>
                  <a:lnTo>
                    <a:pt x="1891031" y="2794"/>
                  </a:lnTo>
                  <a:lnTo>
                    <a:pt x="1883919" y="0"/>
                  </a:lnTo>
                  <a:close/>
                  <a:moveTo>
                    <a:pt x="1919479" y="0"/>
                  </a:moveTo>
                  <a:lnTo>
                    <a:pt x="1916685" y="9906"/>
                  </a:lnTo>
                  <a:lnTo>
                    <a:pt x="1923035" y="12700"/>
                  </a:lnTo>
                  <a:lnTo>
                    <a:pt x="1927353" y="12700"/>
                  </a:lnTo>
                  <a:lnTo>
                    <a:pt x="1930147" y="2794"/>
                  </a:lnTo>
                  <a:lnTo>
                    <a:pt x="1923035" y="0"/>
                  </a:lnTo>
                  <a:close/>
                  <a:moveTo>
                    <a:pt x="1958595" y="0"/>
                  </a:moveTo>
                  <a:lnTo>
                    <a:pt x="1955801" y="9906"/>
                  </a:lnTo>
                  <a:lnTo>
                    <a:pt x="1962151" y="12700"/>
                  </a:lnTo>
                  <a:lnTo>
                    <a:pt x="1966469" y="12700"/>
                  </a:lnTo>
                  <a:lnTo>
                    <a:pt x="1969263" y="2794"/>
                  </a:lnTo>
                  <a:lnTo>
                    <a:pt x="1962151" y="0"/>
                  </a:lnTo>
                  <a:close/>
                  <a:moveTo>
                    <a:pt x="1997711" y="0"/>
                  </a:moveTo>
                  <a:lnTo>
                    <a:pt x="1994917" y="9906"/>
                  </a:lnTo>
                  <a:lnTo>
                    <a:pt x="2001267" y="12700"/>
                  </a:lnTo>
                  <a:lnTo>
                    <a:pt x="2005585" y="12700"/>
                  </a:lnTo>
                  <a:lnTo>
                    <a:pt x="2008379" y="2794"/>
                  </a:lnTo>
                  <a:lnTo>
                    <a:pt x="2001267" y="0"/>
                  </a:lnTo>
                  <a:close/>
                  <a:moveTo>
                    <a:pt x="2036827" y="0"/>
                  </a:moveTo>
                  <a:lnTo>
                    <a:pt x="2034033" y="9906"/>
                  </a:lnTo>
                  <a:lnTo>
                    <a:pt x="2040383" y="12700"/>
                  </a:lnTo>
                  <a:lnTo>
                    <a:pt x="2044701" y="12700"/>
                  </a:lnTo>
                  <a:lnTo>
                    <a:pt x="2047495" y="2794"/>
                  </a:lnTo>
                  <a:lnTo>
                    <a:pt x="2040383" y="0"/>
                  </a:lnTo>
                  <a:close/>
                  <a:moveTo>
                    <a:pt x="2075943" y="0"/>
                  </a:moveTo>
                  <a:lnTo>
                    <a:pt x="2073149" y="9906"/>
                  </a:lnTo>
                  <a:lnTo>
                    <a:pt x="2079499" y="12700"/>
                  </a:lnTo>
                  <a:lnTo>
                    <a:pt x="2083817" y="12700"/>
                  </a:lnTo>
                  <a:lnTo>
                    <a:pt x="2086611" y="2794"/>
                  </a:lnTo>
                  <a:lnTo>
                    <a:pt x="2079499" y="0"/>
                  </a:lnTo>
                  <a:close/>
                  <a:moveTo>
                    <a:pt x="2115059" y="0"/>
                  </a:moveTo>
                  <a:lnTo>
                    <a:pt x="2112265" y="9906"/>
                  </a:lnTo>
                  <a:lnTo>
                    <a:pt x="2118615" y="12700"/>
                  </a:lnTo>
                  <a:lnTo>
                    <a:pt x="2122933" y="12700"/>
                  </a:lnTo>
                  <a:lnTo>
                    <a:pt x="2125727" y="2794"/>
                  </a:lnTo>
                  <a:lnTo>
                    <a:pt x="2118615" y="0"/>
                  </a:lnTo>
                  <a:close/>
                  <a:moveTo>
                    <a:pt x="2154175" y="0"/>
                  </a:moveTo>
                  <a:lnTo>
                    <a:pt x="2151381" y="9906"/>
                  </a:lnTo>
                  <a:lnTo>
                    <a:pt x="2157731" y="12700"/>
                  </a:lnTo>
                  <a:lnTo>
                    <a:pt x="2162049" y="12700"/>
                  </a:lnTo>
                  <a:lnTo>
                    <a:pt x="2164843" y="2794"/>
                  </a:lnTo>
                  <a:lnTo>
                    <a:pt x="2157731" y="0"/>
                  </a:lnTo>
                  <a:close/>
                  <a:moveTo>
                    <a:pt x="2193291" y="0"/>
                  </a:moveTo>
                  <a:lnTo>
                    <a:pt x="2190497" y="9906"/>
                  </a:lnTo>
                  <a:lnTo>
                    <a:pt x="2196847" y="12700"/>
                  </a:lnTo>
                  <a:lnTo>
                    <a:pt x="2201165" y="12700"/>
                  </a:lnTo>
                  <a:lnTo>
                    <a:pt x="2203959" y="2794"/>
                  </a:lnTo>
                  <a:lnTo>
                    <a:pt x="2196847" y="0"/>
                  </a:lnTo>
                  <a:close/>
                  <a:moveTo>
                    <a:pt x="2232407" y="0"/>
                  </a:moveTo>
                  <a:lnTo>
                    <a:pt x="2229613" y="9906"/>
                  </a:lnTo>
                  <a:lnTo>
                    <a:pt x="2235963" y="12700"/>
                  </a:lnTo>
                  <a:lnTo>
                    <a:pt x="2240281" y="12700"/>
                  </a:lnTo>
                  <a:lnTo>
                    <a:pt x="2243075" y="2794"/>
                  </a:lnTo>
                  <a:lnTo>
                    <a:pt x="2235963" y="0"/>
                  </a:lnTo>
                  <a:close/>
                  <a:moveTo>
                    <a:pt x="2271523" y="0"/>
                  </a:moveTo>
                  <a:lnTo>
                    <a:pt x="2268729" y="9906"/>
                  </a:lnTo>
                  <a:lnTo>
                    <a:pt x="2275079" y="12700"/>
                  </a:lnTo>
                  <a:lnTo>
                    <a:pt x="2279397" y="12700"/>
                  </a:lnTo>
                  <a:lnTo>
                    <a:pt x="2282191" y="2794"/>
                  </a:lnTo>
                  <a:lnTo>
                    <a:pt x="2275079" y="0"/>
                  </a:lnTo>
                  <a:close/>
                  <a:moveTo>
                    <a:pt x="2310639" y="0"/>
                  </a:moveTo>
                  <a:lnTo>
                    <a:pt x="2307845" y="9906"/>
                  </a:lnTo>
                  <a:lnTo>
                    <a:pt x="2314195" y="12700"/>
                  </a:lnTo>
                  <a:lnTo>
                    <a:pt x="2318513" y="12700"/>
                  </a:lnTo>
                  <a:lnTo>
                    <a:pt x="2321307" y="2794"/>
                  </a:lnTo>
                  <a:lnTo>
                    <a:pt x="2314195" y="0"/>
                  </a:lnTo>
                  <a:close/>
                  <a:moveTo>
                    <a:pt x="2349755" y="0"/>
                  </a:moveTo>
                  <a:lnTo>
                    <a:pt x="2346961" y="9906"/>
                  </a:lnTo>
                  <a:lnTo>
                    <a:pt x="2353311" y="12700"/>
                  </a:lnTo>
                  <a:lnTo>
                    <a:pt x="2357629" y="12700"/>
                  </a:lnTo>
                  <a:lnTo>
                    <a:pt x="2360423" y="2794"/>
                  </a:lnTo>
                  <a:lnTo>
                    <a:pt x="2353311" y="0"/>
                  </a:lnTo>
                  <a:close/>
                  <a:moveTo>
                    <a:pt x="2388871" y="0"/>
                  </a:moveTo>
                  <a:lnTo>
                    <a:pt x="2386077" y="9906"/>
                  </a:lnTo>
                  <a:lnTo>
                    <a:pt x="2392427" y="12700"/>
                  </a:lnTo>
                  <a:lnTo>
                    <a:pt x="2396745" y="12700"/>
                  </a:lnTo>
                  <a:lnTo>
                    <a:pt x="2399539" y="2794"/>
                  </a:lnTo>
                  <a:lnTo>
                    <a:pt x="2392427" y="0"/>
                  </a:lnTo>
                  <a:close/>
                  <a:moveTo>
                    <a:pt x="2427987" y="0"/>
                  </a:moveTo>
                  <a:lnTo>
                    <a:pt x="2425193" y="9906"/>
                  </a:lnTo>
                  <a:lnTo>
                    <a:pt x="2431543" y="12700"/>
                  </a:lnTo>
                  <a:lnTo>
                    <a:pt x="2435861" y="12700"/>
                  </a:lnTo>
                  <a:lnTo>
                    <a:pt x="2438655" y="2794"/>
                  </a:lnTo>
                  <a:lnTo>
                    <a:pt x="2431543" y="0"/>
                  </a:lnTo>
                  <a:close/>
                  <a:moveTo>
                    <a:pt x="2467103" y="0"/>
                  </a:moveTo>
                  <a:lnTo>
                    <a:pt x="2464309" y="9906"/>
                  </a:lnTo>
                  <a:lnTo>
                    <a:pt x="2470659" y="12700"/>
                  </a:lnTo>
                  <a:lnTo>
                    <a:pt x="2474977" y="12700"/>
                  </a:lnTo>
                  <a:lnTo>
                    <a:pt x="2477771" y="2794"/>
                  </a:lnTo>
                  <a:lnTo>
                    <a:pt x="2470659" y="0"/>
                  </a:lnTo>
                  <a:close/>
                  <a:moveTo>
                    <a:pt x="2506219" y="0"/>
                  </a:moveTo>
                  <a:lnTo>
                    <a:pt x="2503425" y="9906"/>
                  </a:lnTo>
                  <a:lnTo>
                    <a:pt x="2509775" y="12700"/>
                  </a:lnTo>
                  <a:lnTo>
                    <a:pt x="2514093" y="12700"/>
                  </a:lnTo>
                  <a:lnTo>
                    <a:pt x="2516887" y="2794"/>
                  </a:lnTo>
                  <a:lnTo>
                    <a:pt x="2509775" y="0"/>
                  </a:lnTo>
                  <a:close/>
                  <a:moveTo>
                    <a:pt x="2545335" y="0"/>
                  </a:moveTo>
                  <a:lnTo>
                    <a:pt x="2542541" y="9906"/>
                  </a:lnTo>
                  <a:lnTo>
                    <a:pt x="2548891" y="12700"/>
                  </a:lnTo>
                  <a:lnTo>
                    <a:pt x="2553209" y="12700"/>
                  </a:lnTo>
                  <a:lnTo>
                    <a:pt x="2556003" y="2794"/>
                  </a:lnTo>
                  <a:lnTo>
                    <a:pt x="2548891" y="0"/>
                  </a:lnTo>
                  <a:close/>
                  <a:moveTo>
                    <a:pt x="2584451" y="0"/>
                  </a:moveTo>
                  <a:lnTo>
                    <a:pt x="2581657" y="9906"/>
                  </a:lnTo>
                  <a:lnTo>
                    <a:pt x="2588007" y="12700"/>
                  </a:lnTo>
                  <a:lnTo>
                    <a:pt x="2592325" y="12700"/>
                  </a:lnTo>
                  <a:lnTo>
                    <a:pt x="2595119" y="2794"/>
                  </a:lnTo>
                  <a:lnTo>
                    <a:pt x="2588007" y="0"/>
                  </a:lnTo>
                  <a:close/>
                  <a:moveTo>
                    <a:pt x="2623567" y="0"/>
                  </a:moveTo>
                  <a:lnTo>
                    <a:pt x="2620773" y="9906"/>
                  </a:lnTo>
                  <a:lnTo>
                    <a:pt x="2627123" y="12700"/>
                  </a:lnTo>
                  <a:lnTo>
                    <a:pt x="2631441" y="12700"/>
                  </a:lnTo>
                  <a:lnTo>
                    <a:pt x="2634235" y="2794"/>
                  </a:lnTo>
                  <a:lnTo>
                    <a:pt x="2627123" y="0"/>
                  </a:lnTo>
                  <a:close/>
                  <a:moveTo>
                    <a:pt x="2662683" y="0"/>
                  </a:moveTo>
                  <a:lnTo>
                    <a:pt x="2659889" y="9906"/>
                  </a:lnTo>
                  <a:lnTo>
                    <a:pt x="2666239" y="12700"/>
                  </a:lnTo>
                  <a:lnTo>
                    <a:pt x="2670557" y="12700"/>
                  </a:lnTo>
                  <a:lnTo>
                    <a:pt x="2673351" y="2794"/>
                  </a:lnTo>
                  <a:lnTo>
                    <a:pt x="2666239" y="0"/>
                  </a:lnTo>
                  <a:close/>
                  <a:moveTo>
                    <a:pt x="2701799" y="0"/>
                  </a:moveTo>
                  <a:lnTo>
                    <a:pt x="2699005" y="9906"/>
                  </a:lnTo>
                  <a:lnTo>
                    <a:pt x="2705355" y="12700"/>
                  </a:lnTo>
                  <a:lnTo>
                    <a:pt x="2709673" y="12700"/>
                  </a:lnTo>
                  <a:lnTo>
                    <a:pt x="2712467" y="2794"/>
                  </a:lnTo>
                  <a:lnTo>
                    <a:pt x="2705355" y="0"/>
                  </a:lnTo>
                  <a:close/>
                  <a:moveTo>
                    <a:pt x="2740915" y="0"/>
                  </a:moveTo>
                  <a:lnTo>
                    <a:pt x="2738121" y="9906"/>
                  </a:lnTo>
                  <a:lnTo>
                    <a:pt x="2744471" y="12700"/>
                  </a:lnTo>
                  <a:lnTo>
                    <a:pt x="2748789" y="12700"/>
                  </a:lnTo>
                  <a:lnTo>
                    <a:pt x="2751583" y="2794"/>
                  </a:lnTo>
                  <a:lnTo>
                    <a:pt x="2744471" y="0"/>
                  </a:lnTo>
                  <a:close/>
                  <a:moveTo>
                    <a:pt x="2780031" y="0"/>
                  </a:moveTo>
                  <a:lnTo>
                    <a:pt x="2777237" y="9906"/>
                  </a:lnTo>
                  <a:lnTo>
                    <a:pt x="2783587" y="12700"/>
                  </a:lnTo>
                  <a:lnTo>
                    <a:pt x="2787905" y="12700"/>
                  </a:lnTo>
                  <a:lnTo>
                    <a:pt x="2790699" y="2794"/>
                  </a:lnTo>
                  <a:lnTo>
                    <a:pt x="2783587" y="0"/>
                  </a:lnTo>
                  <a:close/>
                  <a:moveTo>
                    <a:pt x="2819147" y="0"/>
                  </a:moveTo>
                  <a:lnTo>
                    <a:pt x="2816353" y="9906"/>
                  </a:lnTo>
                  <a:lnTo>
                    <a:pt x="2822703" y="12700"/>
                  </a:lnTo>
                  <a:lnTo>
                    <a:pt x="2827021" y="12700"/>
                  </a:lnTo>
                  <a:lnTo>
                    <a:pt x="2829815" y="2794"/>
                  </a:lnTo>
                  <a:lnTo>
                    <a:pt x="2822703" y="0"/>
                  </a:lnTo>
                  <a:close/>
                  <a:moveTo>
                    <a:pt x="2858263" y="0"/>
                  </a:moveTo>
                  <a:lnTo>
                    <a:pt x="2855469" y="9906"/>
                  </a:lnTo>
                  <a:lnTo>
                    <a:pt x="2861819" y="12700"/>
                  </a:lnTo>
                  <a:lnTo>
                    <a:pt x="2866137" y="12700"/>
                  </a:lnTo>
                  <a:lnTo>
                    <a:pt x="2868931" y="2794"/>
                  </a:lnTo>
                  <a:lnTo>
                    <a:pt x="2861819" y="0"/>
                  </a:lnTo>
                  <a:close/>
                  <a:moveTo>
                    <a:pt x="2897379" y="0"/>
                  </a:moveTo>
                  <a:lnTo>
                    <a:pt x="2894585" y="9906"/>
                  </a:lnTo>
                  <a:lnTo>
                    <a:pt x="2900935" y="12700"/>
                  </a:lnTo>
                  <a:lnTo>
                    <a:pt x="2905253" y="12700"/>
                  </a:lnTo>
                  <a:lnTo>
                    <a:pt x="2908047" y="2794"/>
                  </a:lnTo>
                  <a:lnTo>
                    <a:pt x="2900935" y="0"/>
                  </a:lnTo>
                  <a:close/>
                  <a:moveTo>
                    <a:pt x="2936495" y="0"/>
                  </a:moveTo>
                  <a:lnTo>
                    <a:pt x="2933701" y="9906"/>
                  </a:lnTo>
                  <a:lnTo>
                    <a:pt x="2940051" y="12700"/>
                  </a:lnTo>
                  <a:lnTo>
                    <a:pt x="2944369" y="12700"/>
                  </a:lnTo>
                  <a:lnTo>
                    <a:pt x="2947163" y="2794"/>
                  </a:lnTo>
                  <a:lnTo>
                    <a:pt x="2940051" y="0"/>
                  </a:lnTo>
                  <a:close/>
                  <a:moveTo>
                    <a:pt x="2975611" y="0"/>
                  </a:moveTo>
                  <a:lnTo>
                    <a:pt x="2972817" y="9906"/>
                  </a:lnTo>
                  <a:lnTo>
                    <a:pt x="2979167" y="12700"/>
                  </a:lnTo>
                  <a:lnTo>
                    <a:pt x="2983485" y="12700"/>
                  </a:lnTo>
                  <a:lnTo>
                    <a:pt x="2986279" y="2794"/>
                  </a:lnTo>
                  <a:lnTo>
                    <a:pt x="2979167" y="0"/>
                  </a:lnTo>
                  <a:close/>
                  <a:moveTo>
                    <a:pt x="3014727" y="0"/>
                  </a:moveTo>
                  <a:lnTo>
                    <a:pt x="3011933" y="9906"/>
                  </a:lnTo>
                  <a:lnTo>
                    <a:pt x="3018283" y="12700"/>
                  </a:lnTo>
                  <a:lnTo>
                    <a:pt x="3022601" y="12700"/>
                  </a:lnTo>
                  <a:lnTo>
                    <a:pt x="3025395" y="2794"/>
                  </a:lnTo>
                  <a:lnTo>
                    <a:pt x="3018283" y="0"/>
                  </a:lnTo>
                  <a:close/>
                  <a:moveTo>
                    <a:pt x="3053843" y="0"/>
                  </a:moveTo>
                  <a:lnTo>
                    <a:pt x="3051049" y="9906"/>
                  </a:lnTo>
                  <a:lnTo>
                    <a:pt x="3057399" y="12700"/>
                  </a:lnTo>
                  <a:lnTo>
                    <a:pt x="3061717" y="12700"/>
                  </a:lnTo>
                  <a:lnTo>
                    <a:pt x="3064511" y="2794"/>
                  </a:lnTo>
                  <a:lnTo>
                    <a:pt x="3057399" y="0"/>
                  </a:lnTo>
                  <a:close/>
                  <a:moveTo>
                    <a:pt x="3092960" y="0"/>
                  </a:moveTo>
                  <a:lnTo>
                    <a:pt x="3090166" y="9906"/>
                  </a:lnTo>
                  <a:lnTo>
                    <a:pt x="3096516" y="12700"/>
                  </a:lnTo>
                  <a:lnTo>
                    <a:pt x="3100833" y="12700"/>
                  </a:lnTo>
                  <a:lnTo>
                    <a:pt x="3103627" y="2794"/>
                  </a:lnTo>
                  <a:lnTo>
                    <a:pt x="3096516" y="0"/>
                  </a:lnTo>
                  <a:close/>
                  <a:moveTo>
                    <a:pt x="3132076" y="0"/>
                  </a:moveTo>
                  <a:lnTo>
                    <a:pt x="3129282" y="9906"/>
                  </a:lnTo>
                  <a:lnTo>
                    <a:pt x="3135632" y="12700"/>
                  </a:lnTo>
                  <a:lnTo>
                    <a:pt x="3139949" y="12700"/>
                  </a:lnTo>
                  <a:lnTo>
                    <a:pt x="3142743" y="2794"/>
                  </a:lnTo>
                  <a:lnTo>
                    <a:pt x="3135632" y="0"/>
                  </a:lnTo>
                  <a:close/>
                  <a:moveTo>
                    <a:pt x="3171192" y="0"/>
                  </a:moveTo>
                  <a:lnTo>
                    <a:pt x="3168398" y="9906"/>
                  </a:lnTo>
                  <a:lnTo>
                    <a:pt x="3174748" y="12700"/>
                  </a:lnTo>
                  <a:lnTo>
                    <a:pt x="3179066" y="12700"/>
                  </a:lnTo>
                  <a:lnTo>
                    <a:pt x="3181860" y="2794"/>
                  </a:lnTo>
                  <a:lnTo>
                    <a:pt x="3174748" y="0"/>
                  </a:lnTo>
                  <a:close/>
                  <a:moveTo>
                    <a:pt x="3210307" y="0"/>
                  </a:moveTo>
                  <a:lnTo>
                    <a:pt x="3207513" y="9906"/>
                  </a:lnTo>
                  <a:lnTo>
                    <a:pt x="3213863" y="12700"/>
                  </a:lnTo>
                  <a:lnTo>
                    <a:pt x="3218181" y="12700"/>
                  </a:lnTo>
                  <a:lnTo>
                    <a:pt x="3220975" y="2794"/>
                  </a:lnTo>
                  <a:lnTo>
                    <a:pt x="3213863" y="0"/>
                  </a:lnTo>
                  <a:close/>
                  <a:moveTo>
                    <a:pt x="3249423" y="0"/>
                  </a:moveTo>
                  <a:lnTo>
                    <a:pt x="3246629" y="9906"/>
                  </a:lnTo>
                  <a:lnTo>
                    <a:pt x="3252979" y="12700"/>
                  </a:lnTo>
                  <a:lnTo>
                    <a:pt x="3257297" y="12700"/>
                  </a:lnTo>
                  <a:lnTo>
                    <a:pt x="3260091" y="2794"/>
                  </a:lnTo>
                  <a:lnTo>
                    <a:pt x="3252979" y="0"/>
                  </a:lnTo>
                  <a:close/>
                  <a:moveTo>
                    <a:pt x="3288539" y="0"/>
                  </a:moveTo>
                  <a:lnTo>
                    <a:pt x="3285745" y="9906"/>
                  </a:lnTo>
                  <a:lnTo>
                    <a:pt x="3292095" y="12700"/>
                  </a:lnTo>
                  <a:lnTo>
                    <a:pt x="3296413" y="12700"/>
                  </a:lnTo>
                  <a:lnTo>
                    <a:pt x="3299207" y="2794"/>
                  </a:lnTo>
                  <a:lnTo>
                    <a:pt x="3292095" y="0"/>
                  </a:lnTo>
                  <a:close/>
                  <a:moveTo>
                    <a:pt x="3327655" y="0"/>
                  </a:moveTo>
                  <a:lnTo>
                    <a:pt x="3324861" y="9906"/>
                  </a:lnTo>
                  <a:lnTo>
                    <a:pt x="3331211" y="12700"/>
                  </a:lnTo>
                  <a:lnTo>
                    <a:pt x="3335529" y="12700"/>
                  </a:lnTo>
                  <a:lnTo>
                    <a:pt x="3338323" y="2794"/>
                  </a:lnTo>
                  <a:lnTo>
                    <a:pt x="3331211" y="0"/>
                  </a:lnTo>
                  <a:close/>
                  <a:moveTo>
                    <a:pt x="3366771" y="0"/>
                  </a:moveTo>
                  <a:lnTo>
                    <a:pt x="3363977" y="9906"/>
                  </a:lnTo>
                  <a:lnTo>
                    <a:pt x="3370327" y="12700"/>
                  </a:lnTo>
                  <a:lnTo>
                    <a:pt x="3374645" y="12700"/>
                  </a:lnTo>
                  <a:lnTo>
                    <a:pt x="3377439" y="2794"/>
                  </a:lnTo>
                  <a:lnTo>
                    <a:pt x="3370327" y="0"/>
                  </a:lnTo>
                  <a:close/>
                  <a:moveTo>
                    <a:pt x="3405887" y="0"/>
                  </a:moveTo>
                  <a:lnTo>
                    <a:pt x="3403093" y="9906"/>
                  </a:lnTo>
                  <a:lnTo>
                    <a:pt x="3409443" y="12700"/>
                  </a:lnTo>
                  <a:lnTo>
                    <a:pt x="3413760" y="12700"/>
                  </a:lnTo>
                  <a:lnTo>
                    <a:pt x="3416554" y="2794"/>
                  </a:lnTo>
                  <a:lnTo>
                    <a:pt x="3409443" y="0"/>
                  </a:lnTo>
                  <a:close/>
                  <a:moveTo>
                    <a:pt x="3445002" y="0"/>
                  </a:moveTo>
                  <a:lnTo>
                    <a:pt x="3442208" y="9906"/>
                  </a:lnTo>
                  <a:lnTo>
                    <a:pt x="3448558" y="12700"/>
                  </a:lnTo>
                  <a:lnTo>
                    <a:pt x="3452876" y="12700"/>
                  </a:lnTo>
                  <a:lnTo>
                    <a:pt x="3455670" y="2794"/>
                  </a:lnTo>
                  <a:lnTo>
                    <a:pt x="3448558" y="0"/>
                  </a:lnTo>
                  <a:close/>
                  <a:moveTo>
                    <a:pt x="3484118" y="0"/>
                  </a:moveTo>
                  <a:lnTo>
                    <a:pt x="3481324" y="9906"/>
                  </a:lnTo>
                  <a:lnTo>
                    <a:pt x="3487674" y="12700"/>
                  </a:lnTo>
                  <a:lnTo>
                    <a:pt x="3491992" y="12700"/>
                  </a:lnTo>
                  <a:lnTo>
                    <a:pt x="3494786" y="2794"/>
                  </a:lnTo>
                  <a:lnTo>
                    <a:pt x="3487674" y="0"/>
                  </a:lnTo>
                  <a:close/>
                  <a:moveTo>
                    <a:pt x="3523234" y="0"/>
                  </a:moveTo>
                  <a:lnTo>
                    <a:pt x="3520440" y="9906"/>
                  </a:lnTo>
                  <a:lnTo>
                    <a:pt x="3526790" y="12700"/>
                  </a:lnTo>
                  <a:lnTo>
                    <a:pt x="3531108" y="12700"/>
                  </a:lnTo>
                  <a:lnTo>
                    <a:pt x="3533902" y="2794"/>
                  </a:lnTo>
                  <a:lnTo>
                    <a:pt x="3526790" y="0"/>
                  </a:lnTo>
                  <a:close/>
                  <a:moveTo>
                    <a:pt x="3562350" y="0"/>
                  </a:moveTo>
                  <a:lnTo>
                    <a:pt x="3559556" y="9906"/>
                  </a:lnTo>
                  <a:lnTo>
                    <a:pt x="3565906" y="12700"/>
                  </a:lnTo>
                  <a:lnTo>
                    <a:pt x="3570224" y="12700"/>
                  </a:lnTo>
                  <a:lnTo>
                    <a:pt x="3573018" y="2794"/>
                  </a:lnTo>
                  <a:lnTo>
                    <a:pt x="3565906" y="0"/>
                  </a:lnTo>
                  <a:close/>
                </a:path>
              </a:pathLst>
            </a:custGeom>
            <a:solidFill>
              <a:srgbClr val="CF1226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63500" y="1775841"/>
              <a:ext cx="12700" cy="12700"/>
            </a:xfrm>
            <a:custGeom>
              <a:avLst/>
              <a:gdLst/>
              <a:ahLst/>
              <a:cxnLst/>
              <a:rect r="r" b="b" t="t" l="l"/>
              <a:pathLst>
                <a:path h="12700" w="12700">
                  <a:moveTo>
                    <a:pt x="6350" y="0"/>
                  </a:moveTo>
                  <a:cubicBezTo>
                    <a:pt x="2794" y="0"/>
                    <a:pt x="0" y="2794"/>
                    <a:pt x="0" y="6350"/>
                  </a:cubicBezTo>
                  <a:cubicBezTo>
                    <a:pt x="0" y="9906"/>
                    <a:pt x="2794" y="12700"/>
                    <a:pt x="6350" y="12700"/>
                  </a:cubicBezTo>
                  <a:cubicBezTo>
                    <a:pt x="9906" y="12700"/>
                    <a:pt x="12700" y="9906"/>
                    <a:pt x="12700" y="6350"/>
                  </a:cubicBezTo>
                  <a:cubicBezTo>
                    <a:pt x="12700" y="2794"/>
                    <a:pt x="9906" y="0"/>
                    <a:pt x="6350" y="0"/>
                  </a:cubicBezTo>
                  <a:close/>
                </a:path>
              </a:pathLst>
            </a:custGeom>
            <a:solidFill>
              <a:srgbClr val="CF1226"/>
            </a:solidFill>
          </p:spPr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833139" y="566159"/>
            <a:ext cx="23288584" cy="154417"/>
            <a:chOff x="0" y="0"/>
            <a:chExt cx="6133619" cy="4066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33619" cy="40669"/>
            </a:xfrm>
            <a:custGeom>
              <a:avLst/>
              <a:gdLst/>
              <a:ahLst/>
              <a:cxnLst/>
              <a:rect r="r" b="b" t="t" l="l"/>
              <a:pathLst>
                <a:path h="40669" w="6133619">
                  <a:moveTo>
                    <a:pt x="0" y="0"/>
                  </a:moveTo>
                  <a:lnTo>
                    <a:pt x="6133619" y="0"/>
                  </a:lnTo>
                  <a:lnTo>
                    <a:pt x="6133619" y="40669"/>
                  </a:lnTo>
                  <a:lnTo>
                    <a:pt x="0" y="40669"/>
                  </a:lnTo>
                  <a:close/>
                </a:path>
              </a:pathLst>
            </a:custGeom>
            <a:solidFill>
              <a:srgbClr val="01537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6133619" cy="787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110746" y="2673505"/>
            <a:ext cx="5560307" cy="4597312"/>
            <a:chOff x="0" y="0"/>
            <a:chExt cx="9855327" cy="814847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855327" cy="8148447"/>
            </a:xfrm>
            <a:custGeom>
              <a:avLst/>
              <a:gdLst/>
              <a:ahLst/>
              <a:cxnLst/>
              <a:rect r="r" b="b" t="t" l="l"/>
              <a:pathLst>
                <a:path h="8148447" w="9855327">
                  <a:moveTo>
                    <a:pt x="0" y="0"/>
                  </a:moveTo>
                  <a:lnTo>
                    <a:pt x="9855327" y="0"/>
                  </a:lnTo>
                  <a:lnTo>
                    <a:pt x="9855327" y="8148447"/>
                  </a:lnTo>
                  <a:lnTo>
                    <a:pt x="0" y="81484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0918370" y="2638152"/>
            <a:ext cx="5491313" cy="4668018"/>
            <a:chOff x="0" y="0"/>
            <a:chExt cx="9733039" cy="827379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9733026" cy="8273796"/>
            </a:xfrm>
            <a:custGeom>
              <a:avLst/>
              <a:gdLst/>
              <a:ahLst/>
              <a:cxnLst/>
              <a:rect r="r" b="b" t="t" l="l"/>
              <a:pathLst>
                <a:path h="8273796" w="9733026">
                  <a:moveTo>
                    <a:pt x="0" y="0"/>
                  </a:moveTo>
                  <a:lnTo>
                    <a:pt x="9733026" y="0"/>
                  </a:lnTo>
                  <a:lnTo>
                    <a:pt x="9733026" y="8273796"/>
                  </a:lnTo>
                  <a:lnTo>
                    <a:pt x="0" y="8273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4487682" y="1478295"/>
            <a:ext cx="4806435" cy="892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6"/>
              </a:lnSpc>
            </a:pPr>
            <a:r>
              <a:rPr lang="en-US" sz="3706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ESPAINIAR ESTATUA</a:t>
            </a:r>
          </a:p>
          <a:p>
            <a:pPr algn="ctr">
              <a:lnSpc>
                <a:spcPts val="3336"/>
              </a:lnSpc>
            </a:pPr>
            <a:r>
              <a:rPr lang="en-US" b="true" sz="3706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HEGO EUSKAL</a:t>
            </a:r>
            <a:r>
              <a:rPr lang="en-US" b="true" sz="3706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 HERRIA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436611" y="1478295"/>
            <a:ext cx="4806435" cy="892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6"/>
              </a:lnSpc>
            </a:pPr>
            <a:r>
              <a:rPr lang="en-US" sz="3706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FRANTZIAR ESTATUA</a:t>
            </a:r>
          </a:p>
          <a:p>
            <a:pPr algn="ctr">
              <a:lnSpc>
                <a:spcPts val="3336"/>
              </a:lnSpc>
            </a:pPr>
            <a:r>
              <a:rPr lang="en-US" b="true" sz="3706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IPAR EUSKAL</a:t>
            </a:r>
            <a:r>
              <a:rPr lang="en-US" b="true" sz="3706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 HERRIA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-1796193" y="5888058"/>
            <a:ext cx="18039238" cy="6499890"/>
            <a:chOff x="0" y="0"/>
            <a:chExt cx="106514900" cy="383794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6514900" cy="38379400"/>
            </a:xfrm>
            <a:custGeom>
              <a:avLst/>
              <a:gdLst/>
              <a:ahLst/>
              <a:cxnLst/>
              <a:rect r="r" b="b" t="t" l="l"/>
              <a:pathLst>
                <a:path h="38379400" w="106514900">
                  <a:moveTo>
                    <a:pt x="0" y="0"/>
                  </a:moveTo>
                  <a:lnTo>
                    <a:pt x="106514900" y="0"/>
                  </a:lnTo>
                  <a:lnTo>
                    <a:pt x="106514900" y="38379400"/>
                  </a:lnTo>
                  <a:lnTo>
                    <a:pt x="0" y="38379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13999462" y="7874705"/>
            <a:ext cx="4601468" cy="2412295"/>
            <a:chOff x="0" y="0"/>
            <a:chExt cx="3744646" cy="196310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1959349" y="63752"/>
              <a:ext cx="1290206" cy="1835539"/>
            </a:xfrm>
            <a:custGeom>
              <a:avLst/>
              <a:gdLst/>
              <a:ahLst/>
              <a:cxnLst/>
              <a:rect r="r" b="b" t="t" l="l"/>
              <a:pathLst>
                <a:path h="1835539" w="1290206">
                  <a:moveTo>
                    <a:pt x="7119" y="370207"/>
                  </a:moveTo>
                  <a:cubicBezTo>
                    <a:pt x="7373" y="349379"/>
                    <a:pt x="14739" y="331472"/>
                    <a:pt x="29217" y="316994"/>
                  </a:cubicBezTo>
                  <a:lnTo>
                    <a:pt x="29217" y="316994"/>
                  </a:lnTo>
                  <a:lnTo>
                    <a:pt x="29217" y="316994"/>
                  </a:lnTo>
                  <a:lnTo>
                    <a:pt x="324238" y="22100"/>
                  </a:lnTo>
                  <a:lnTo>
                    <a:pt x="324238" y="22100"/>
                  </a:lnTo>
                  <a:lnTo>
                    <a:pt x="324238" y="22100"/>
                  </a:lnTo>
                  <a:cubicBezTo>
                    <a:pt x="338843" y="7495"/>
                    <a:pt x="356750" y="129"/>
                    <a:pt x="377578" y="2"/>
                  </a:cubicBezTo>
                  <a:lnTo>
                    <a:pt x="377578" y="2"/>
                  </a:lnTo>
                  <a:lnTo>
                    <a:pt x="377578" y="2"/>
                  </a:lnTo>
                  <a:cubicBezTo>
                    <a:pt x="398406" y="-125"/>
                    <a:pt x="416186" y="6860"/>
                    <a:pt x="430537" y="21084"/>
                  </a:cubicBezTo>
                  <a:lnTo>
                    <a:pt x="430537" y="21084"/>
                  </a:lnTo>
                  <a:lnTo>
                    <a:pt x="430537" y="21084"/>
                  </a:lnTo>
                  <a:lnTo>
                    <a:pt x="1268991" y="859665"/>
                  </a:lnTo>
                  <a:lnTo>
                    <a:pt x="1264546" y="864110"/>
                  </a:lnTo>
                  <a:lnTo>
                    <a:pt x="1268991" y="859665"/>
                  </a:lnTo>
                  <a:cubicBezTo>
                    <a:pt x="1283342" y="874016"/>
                    <a:pt x="1290454" y="891923"/>
                    <a:pt x="1290200" y="912624"/>
                  </a:cubicBezTo>
                  <a:lnTo>
                    <a:pt x="1283850" y="912497"/>
                  </a:lnTo>
                  <a:lnTo>
                    <a:pt x="1290200" y="912497"/>
                  </a:lnTo>
                  <a:cubicBezTo>
                    <a:pt x="1290073" y="933325"/>
                    <a:pt x="1282580" y="951232"/>
                    <a:pt x="1268102" y="965837"/>
                  </a:cubicBezTo>
                  <a:lnTo>
                    <a:pt x="1268102" y="965837"/>
                  </a:lnTo>
                  <a:lnTo>
                    <a:pt x="1268102" y="965837"/>
                  </a:lnTo>
                  <a:lnTo>
                    <a:pt x="420504" y="1813435"/>
                  </a:lnTo>
                  <a:lnTo>
                    <a:pt x="416059" y="1808990"/>
                  </a:lnTo>
                  <a:lnTo>
                    <a:pt x="420504" y="1813435"/>
                  </a:lnTo>
                  <a:cubicBezTo>
                    <a:pt x="406026" y="1827913"/>
                    <a:pt x="388119" y="1835406"/>
                    <a:pt x="367291" y="1835533"/>
                  </a:cubicBezTo>
                  <a:lnTo>
                    <a:pt x="367291" y="1829183"/>
                  </a:lnTo>
                  <a:lnTo>
                    <a:pt x="367418" y="1835533"/>
                  </a:lnTo>
                  <a:cubicBezTo>
                    <a:pt x="346590" y="1835787"/>
                    <a:pt x="328683" y="1828675"/>
                    <a:pt x="314332" y="1814324"/>
                  </a:cubicBezTo>
                  <a:lnTo>
                    <a:pt x="314332" y="1814324"/>
                  </a:lnTo>
                  <a:lnTo>
                    <a:pt x="314332" y="1814324"/>
                  </a:lnTo>
                  <a:lnTo>
                    <a:pt x="21089" y="1521081"/>
                  </a:lnTo>
                  <a:lnTo>
                    <a:pt x="25534" y="1516636"/>
                  </a:lnTo>
                  <a:lnTo>
                    <a:pt x="21089" y="1521081"/>
                  </a:lnTo>
                  <a:cubicBezTo>
                    <a:pt x="6738" y="1506730"/>
                    <a:pt x="-247" y="1488950"/>
                    <a:pt x="7" y="1468122"/>
                  </a:cubicBezTo>
                  <a:lnTo>
                    <a:pt x="7" y="1468122"/>
                  </a:lnTo>
                  <a:lnTo>
                    <a:pt x="7" y="1468122"/>
                  </a:lnTo>
                  <a:cubicBezTo>
                    <a:pt x="261" y="1447294"/>
                    <a:pt x="7500" y="1429387"/>
                    <a:pt x="22105" y="1414909"/>
                  </a:cubicBezTo>
                  <a:lnTo>
                    <a:pt x="26550" y="1419354"/>
                  </a:lnTo>
                  <a:lnTo>
                    <a:pt x="22105" y="1414909"/>
                  </a:lnTo>
                  <a:lnTo>
                    <a:pt x="525660" y="911354"/>
                  </a:lnTo>
                  <a:lnTo>
                    <a:pt x="530105" y="915799"/>
                  </a:lnTo>
                  <a:lnTo>
                    <a:pt x="525660" y="920244"/>
                  </a:lnTo>
                  <a:lnTo>
                    <a:pt x="28455" y="423039"/>
                  </a:lnTo>
                  <a:lnTo>
                    <a:pt x="32900" y="418594"/>
                  </a:lnTo>
                  <a:lnTo>
                    <a:pt x="28455" y="423039"/>
                  </a:lnTo>
                  <a:cubicBezTo>
                    <a:pt x="14104" y="408688"/>
                    <a:pt x="7119" y="391035"/>
                    <a:pt x="7246" y="370207"/>
                  </a:cubicBezTo>
                  <a:lnTo>
                    <a:pt x="19946" y="370334"/>
                  </a:lnTo>
                  <a:cubicBezTo>
                    <a:pt x="19819" y="387987"/>
                    <a:pt x="25661" y="402338"/>
                    <a:pt x="37472" y="414149"/>
                  </a:cubicBezTo>
                  <a:lnTo>
                    <a:pt x="37472" y="414149"/>
                  </a:lnTo>
                  <a:lnTo>
                    <a:pt x="37472" y="414149"/>
                  </a:lnTo>
                  <a:lnTo>
                    <a:pt x="534677" y="911354"/>
                  </a:lnTo>
                  <a:lnTo>
                    <a:pt x="539122" y="915799"/>
                  </a:lnTo>
                  <a:lnTo>
                    <a:pt x="534677" y="920244"/>
                  </a:lnTo>
                  <a:lnTo>
                    <a:pt x="31122" y="1423799"/>
                  </a:lnTo>
                  <a:lnTo>
                    <a:pt x="31122" y="1423799"/>
                  </a:lnTo>
                  <a:lnTo>
                    <a:pt x="31122" y="1423799"/>
                  </a:lnTo>
                  <a:cubicBezTo>
                    <a:pt x="19057" y="1435864"/>
                    <a:pt x="12961" y="1450596"/>
                    <a:pt x="12707" y="1468249"/>
                  </a:cubicBezTo>
                  <a:lnTo>
                    <a:pt x="6357" y="1468122"/>
                  </a:lnTo>
                  <a:lnTo>
                    <a:pt x="12707" y="1468122"/>
                  </a:lnTo>
                  <a:cubicBezTo>
                    <a:pt x="12580" y="1485775"/>
                    <a:pt x="18295" y="1500253"/>
                    <a:pt x="30106" y="1511937"/>
                  </a:cubicBezTo>
                  <a:lnTo>
                    <a:pt x="323349" y="1805180"/>
                  </a:lnTo>
                  <a:lnTo>
                    <a:pt x="318904" y="1809625"/>
                  </a:lnTo>
                  <a:lnTo>
                    <a:pt x="323349" y="1805180"/>
                  </a:lnTo>
                  <a:cubicBezTo>
                    <a:pt x="335160" y="1816991"/>
                    <a:pt x="349638" y="1822833"/>
                    <a:pt x="367291" y="1822579"/>
                  </a:cubicBezTo>
                  <a:lnTo>
                    <a:pt x="367291" y="1822579"/>
                  </a:lnTo>
                  <a:lnTo>
                    <a:pt x="367291" y="1822579"/>
                  </a:lnTo>
                  <a:cubicBezTo>
                    <a:pt x="384944" y="1822452"/>
                    <a:pt x="399549" y="1816356"/>
                    <a:pt x="411614" y="1804164"/>
                  </a:cubicBezTo>
                  <a:lnTo>
                    <a:pt x="411614" y="1804164"/>
                  </a:lnTo>
                  <a:lnTo>
                    <a:pt x="411614" y="1804164"/>
                  </a:lnTo>
                  <a:lnTo>
                    <a:pt x="1259212" y="956566"/>
                  </a:lnTo>
                  <a:lnTo>
                    <a:pt x="1263657" y="961011"/>
                  </a:lnTo>
                  <a:lnTo>
                    <a:pt x="1259212" y="956566"/>
                  </a:lnTo>
                  <a:cubicBezTo>
                    <a:pt x="1271404" y="944374"/>
                    <a:pt x="1277500" y="929769"/>
                    <a:pt x="1277627" y="912243"/>
                  </a:cubicBezTo>
                  <a:lnTo>
                    <a:pt x="1277627" y="912243"/>
                  </a:lnTo>
                  <a:lnTo>
                    <a:pt x="1277627" y="912243"/>
                  </a:lnTo>
                  <a:cubicBezTo>
                    <a:pt x="1277881" y="894717"/>
                    <a:pt x="1272039" y="880239"/>
                    <a:pt x="1260228" y="868301"/>
                  </a:cubicBezTo>
                  <a:lnTo>
                    <a:pt x="1260228" y="868301"/>
                  </a:lnTo>
                  <a:lnTo>
                    <a:pt x="1260228" y="868301"/>
                  </a:lnTo>
                  <a:lnTo>
                    <a:pt x="421520" y="29974"/>
                  </a:lnTo>
                  <a:lnTo>
                    <a:pt x="425965" y="25529"/>
                  </a:lnTo>
                  <a:lnTo>
                    <a:pt x="421520" y="29974"/>
                  </a:lnTo>
                  <a:cubicBezTo>
                    <a:pt x="409709" y="18163"/>
                    <a:pt x="395231" y="12448"/>
                    <a:pt x="377578" y="12575"/>
                  </a:cubicBezTo>
                  <a:lnTo>
                    <a:pt x="377578" y="6225"/>
                  </a:lnTo>
                  <a:lnTo>
                    <a:pt x="377578" y="12575"/>
                  </a:lnTo>
                  <a:cubicBezTo>
                    <a:pt x="360052" y="12702"/>
                    <a:pt x="345320" y="18798"/>
                    <a:pt x="333128" y="30990"/>
                  </a:cubicBezTo>
                  <a:lnTo>
                    <a:pt x="328683" y="26545"/>
                  </a:lnTo>
                  <a:lnTo>
                    <a:pt x="333128" y="30990"/>
                  </a:lnTo>
                  <a:lnTo>
                    <a:pt x="38107" y="326011"/>
                  </a:lnTo>
                  <a:lnTo>
                    <a:pt x="33662" y="321566"/>
                  </a:lnTo>
                  <a:lnTo>
                    <a:pt x="38107" y="326011"/>
                  </a:lnTo>
                  <a:cubicBezTo>
                    <a:pt x="26042" y="338076"/>
                    <a:pt x="19946" y="352808"/>
                    <a:pt x="19692" y="370461"/>
                  </a:cubicBezTo>
                  <a:close/>
                </a:path>
              </a:pathLst>
            </a:custGeom>
            <a:solidFill>
              <a:srgbClr val="00537F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01854" y="1775841"/>
              <a:ext cx="3573018" cy="12700"/>
            </a:xfrm>
            <a:custGeom>
              <a:avLst/>
              <a:gdLst/>
              <a:ahLst/>
              <a:cxnLst/>
              <a:rect r="r" b="b" t="t" l="l"/>
              <a:pathLst>
                <a:path h="12700" w="3573018">
                  <a:moveTo>
                    <a:pt x="2794" y="0"/>
                  </a:moveTo>
                  <a:lnTo>
                    <a:pt x="0" y="9906"/>
                  </a:lnTo>
                  <a:lnTo>
                    <a:pt x="6350" y="12700"/>
                  </a:lnTo>
                  <a:lnTo>
                    <a:pt x="10668" y="12700"/>
                  </a:lnTo>
                  <a:lnTo>
                    <a:pt x="13462" y="2794"/>
                  </a:lnTo>
                  <a:lnTo>
                    <a:pt x="6350" y="0"/>
                  </a:lnTo>
                  <a:close/>
                  <a:moveTo>
                    <a:pt x="41910" y="0"/>
                  </a:moveTo>
                  <a:lnTo>
                    <a:pt x="39116" y="9906"/>
                  </a:lnTo>
                  <a:lnTo>
                    <a:pt x="45466" y="12700"/>
                  </a:lnTo>
                  <a:lnTo>
                    <a:pt x="49784" y="12700"/>
                  </a:lnTo>
                  <a:lnTo>
                    <a:pt x="52578" y="2794"/>
                  </a:lnTo>
                  <a:lnTo>
                    <a:pt x="45466" y="0"/>
                  </a:lnTo>
                  <a:close/>
                  <a:moveTo>
                    <a:pt x="81026" y="0"/>
                  </a:moveTo>
                  <a:lnTo>
                    <a:pt x="78232" y="9906"/>
                  </a:lnTo>
                  <a:lnTo>
                    <a:pt x="84582" y="12700"/>
                  </a:lnTo>
                  <a:lnTo>
                    <a:pt x="88646" y="12700"/>
                  </a:lnTo>
                  <a:lnTo>
                    <a:pt x="91440" y="2794"/>
                  </a:lnTo>
                  <a:lnTo>
                    <a:pt x="84328" y="0"/>
                  </a:lnTo>
                  <a:close/>
                  <a:moveTo>
                    <a:pt x="120142" y="0"/>
                  </a:moveTo>
                  <a:lnTo>
                    <a:pt x="117348" y="9906"/>
                  </a:lnTo>
                  <a:lnTo>
                    <a:pt x="123698" y="12700"/>
                  </a:lnTo>
                  <a:lnTo>
                    <a:pt x="128016" y="12700"/>
                  </a:lnTo>
                  <a:lnTo>
                    <a:pt x="130810" y="2794"/>
                  </a:lnTo>
                  <a:lnTo>
                    <a:pt x="123698" y="0"/>
                  </a:lnTo>
                  <a:close/>
                  <a:moveTo>
                    <a:pt x="159258" y="0"/>
                  </a:moveTo>
                  <a:lnTo>
                    <a:pt x="156464" y="9906"/>
                  </a:lnTo>
                  <a:lnTo>
                    <a:pt x="162814" y="12700"/>
                  </a:lnTo>
                  <a:lnTo>
                    <a:pt x="167132" y="12700"/>
                  </a:lnTo>
                  <a:lnTo>
                    <a:pt x="169926" y="2794"/>
                  </a:lnTo>
                  <a:lnTo>
                    <a:pt x="162814" y="0"/>
                  </a:lnTo>
                  <a:close/>
                  <a:moveTo>
                    <a:pt x="198374" y="0"/>
                  </a:moveTo>
                  <a:lnTo>
                    <a:pt x="195580" y="9906"/>
                  </a:lnTo>
                  <a:lnTo>
                    <a:pt x="201930" y="12700"/>
                  </a:lnTo>
                  <a:lnTo>
                    <a:pt x="206248" y="12700"/>
                  </a:lnTo>
                  <a:lnTo>
                    <a:pt x="209042" y="2794"/>
                  </a:lnTo>
                  <a:lnTo>
                    <a:pt x="201930" y="0"/>
                  </a:lnTo>
                  <a:close/>
                  <a:moveTo>
                    <a:pt x="237490" y="0"/>
                  </a:moveTo>
                  <a:lnTo>
                    <a:pt x="234696" y="9906"/>
                  </a:lnTo>
                  <a:lnTo>
                    <a:pt x="241046" y="12700"/>
                  </a:lnTo>
                  <a:lnTo>
                    <a:pt x="245364" y="12700"/>
                  </a:lnTo>
                  <a:lnTo>
                    <a:pt x="248158" y="2794"/>
                  </a:lnTo>
                  <a:lnTo>
                    <a:pt x="241046" y="0"/>
                  </a:lnTo>
                  <a:close/>
                  <a:moveTo>
                    <a:pt x="276606" y="0"/>
                  </a:moveTo>
                  <a:lnTo>
                    <a:pt x="273812" y="9906"/>
                  </a:lnTo>
                  <a:lnTo>
                    <a:pt x="280162" y="12700"/>
                  </a:lnTo>
                  <a:lnTo>
                    <a:pt x="284480" y="12700"/>
                  </a:lnTo>
                  <a:lnTo>
                    <a:pt x="287274" y="2794"/>
                  </a:lnTo>
                  <a:lnTo>
                    <a:pt x="280162" y="0"/>
                  </a:lnTo>
                  <a:close/>
                  <a:moveTo>
                    <a:pt x="315722" y="0"/>
                  </a:moveTo>
                  <a:lnTo>
                    <a:pt x="312928" y="9906"/>
                  </a:lnTo>
                  <a:lnTo>
                    <a:pt x="319278" y="12700"/>
                  </a:lnTo>
                  <a:lnTo>
                    <a:pt x="323596" y="12700"/>
                  </a:lnTo>
                  <a:lnTo>
                    <a:pt x="326390" y="2794"/>
                  </a:lnTo>
                  <a:lnTo>
                    <a:pt x="319278" y="0"/>
                  </a:lnTo>
                  <a:close/>
                  <a:moveTo>
                    <a:pt x="354838" y="0"/>
                  </a:moveTo>
                  <a:lnTo>
                    <a:pt x="352044" y="9906"/>
                  </a:lnTo>
                  <a:lnTo>
                    <a:pt x="358394" y="12700"/>
                  </a:lnTo>
                  <a:lnTo>
                    <a:pt x="362712" y="12700"/>
                  </a:lnTo>
                  <a:lnTo>
                    <a:pt x="365506" y="2794"/>
                  </a:lnTo>
                  <a:lnTo>
                    <a:pt x="358394" y="0"/>
                  </a:lnTo>
                  <a:close/>
                  <a:moveTo>
                    <a:pt x="393954" y="0"/>
                  </a:moveTo>
                  <a:lnTo>
                    <a:pt x="391160" y="9906"/>
                  </a:lnTo>
                  <a:lnTo>
                    <a:pt x="397510" y="12700"/>
                  </a:lnTo>
                  <a:lnTo>
                    <a:pt x="401828" y="12700"/>
                  </a:lnTo>
                  <a:lnTo>
                    <a:pt x="404622" y="2794"/>
                  </a:lnTo>
                  <a:lnTo>
                    <a:pt x="397510" y="0"/>
                  </a:lnTo>
                  <a:close/>
                  <a:moveTo>
                    <a:pt x="433070" y="0"/>
                  </a:moveTo>
                  <a:lnTo>
                    <a:pt x="430276" y="9906"/>
                  </a:lnTo>
                  <a:lnTo>
                    <a:pt x="436626" y="12700"/>
                  </a:lnTo>
                  <a:lnTo>
                    <a:pt x="440944" y="12700"/>
                  </a:lnTo>
                  <a:lnTo>
                    <a:pt x="443738" y="2794"/>
                  </a:lnTo>
                  <a:lnTo>
                    <a:pt x="436626" y="0"/>
                  </a:lnTo>
                  <a:close/>
                  <a:moveTo>
                    <a:pt x="472186" y="0"/>
                  </a:moveTo>
                  <a:lnTo>
                    <a:pt x="469392" y="9906"/>
                  </a:lnTo>
                  <a:lnTo>
                    <a:pt x="475742" y="12700"/>
                  </a:lnTo>
                  <a:lnTo>
                    <a:pt x="480060" y="12700"/>
                  </a:lnTo>
                  <a:lnTo>
                    <a:pt x="482854" y="2794"/>
                  </a:lnTo>
                  <a:lnTo>
                    <a:pt x="475742" y="0"/>
                  </a:lnTo>
                  <a:close/>
                  <a:moveTo>
                    <a:pt x="511302" y="0"/>
                  </a:moveTo>
                  <a:lnTo>
                    <a:pt x="508508" y="9906"/>
                  </a:lnTo>
                  <a:lnTo>
                    <a:pt x="514858" y="12700"/>
                  </a:lnTo>
                  <a:lnTo>
                    <a:pt x="519176" y="12700"/>
                  </a:lnTo>
                  <a:lnTo>
                    <a:pt x="521970" y="2794"/>
                  </a:lnTo>
                  <a:lnTo>
                    <a:pt x="514858" y="0"/>
                  </a:lnTo>
                  <a:close/>
                  <a:moveTo>
                    <a:pt x="550418" y="0"/>
                  </a:moveTo>
                  <a:lnTo>
                    <a:pt x="547624" y="9906"/>
                  </a:lnTo>
                  <a:lnTo>
                    <a:pt x="553974" y="12700"/>
                  </a:lnTo>
                  <a:lnTo>
                    <a:pt x="558292" y="12700"/>
                  </a:lnTo>
                  <a:lnTo>
                    <a:pt x="561086" y="2794"/>
                  </a:lnTo>
                  <a:lnTo>
                    <a:pt x="553974" y="0"/>
                  </a:lnTo>
                  <a:close/>
                  <a:moveTo>
                    <a:pt x="589534" y="0"/>
                  </a:moveTo>
                  <a:lnTo>
                    <a:pt x="586740" y="9906"/>
                  </a:lnTo>
                  <a:lnTo>
                    <a:pt x="593090" y="12700"/>
                  </a:lnTo>
                  <a:lnTo>
                    <a:pt x="597408" y="12700"/>
                  </a:lnTo>
                  <a:lnTo>
                    <a:pt x="600202" y="2794"/>
                  </a:lnTo>
                  <a:lnTo>
                    <a:pt x="593090" y="0"/>
                  </a:lnTo>
                  <a:close/>
                  <a:moveTo>
                    <a:pt x="628650" y="0"/>
                  </a:moveTo>
                  <a:lnTo>
                    <a:pt x="625856" y="9906"/>
                  </a:lnTo>
                  <a:lnTo>
                    <a:pt x="632206" y="12700"/>
                  </a:lnTo>
                  <a:lnTo>
                    <a:pt x="636524" y="12700"/>
                  </a:lnTo>
                  <a:lnTo>
                    <a:pt x="639318" y="2794"/>
                  </a:lnTo>
                  <a:lnTo>
                    <a:pt x="632206" y="0"/>
                  </a:lnTo>
                  <a:close/>
                  <a:moveTo>
                    <a:pt x="667766" y="0"/>
                  </a:moveTo>
                  <a:lnTo>
                    <a:pt x="664972" y="9906"/>
                  </a:lnTo>
                  <a:lnTo>
                    <a:pt x="671322" y="12700"/>
                  </a:lnTo>
                  <a:lnTo>
                    <a:pt x="675640" y="12700"/>
                  </a:lnTo>
                  <a:lnTo>
                    <a:pt x="678434" y="2794"/>
                  </a:lnTo>
                  <a:lnTo>
                    <a:pt x="671322" y="0"/>
                  </a:lnTo>
                  <a:close/>
                  <a:moveTo>
                    <a:pt x="706882" y="0"/>
                  </a:moveTo>
                  <a:lnTo>
                    <a:pt x="704088" y="9906"/>
                  </a:lnTo>
                  <a:lnTo>
                    <a:pt x="710438" y="12700"/>
                  </a:lnTo>
                  <a:lnTo>
                    <a:pt x="714756" y="12700"/>
                  </a:lnTo>
                  <a:lnTo>
                    <a:pt x="717550" y="2794"/>
                  </a:lnTo>
                  <a:lnTo>
                    <a:pt x="710438" y="0"/>
                  </a:lnTo>
                  <a:close/>
                  <a:moveTo>
                    <a:pt x="745998" y="0"/>
                  </a:moveTo>
                  <a:lnTo>
                    <a:pt x="743204" y="9906"/>
                  </a:lnTo>
                  <a:lnTo>
                    <a:pt x="749554" y="12700"/>
                  </a:lnTo>
                  <a:lnTo>
                    <a:pt x="753872" y="12700"/>
                  </a:lnTo>
                  <a:lnTo>
                    <a:pt x="756666" y="2794"/>
                  </a:lnTo>
                  <a:lnTo>
                    <a:pt x="749554" y="0"/>
                  </a:lnTo>
                  <a:close/>
                  <a:moveTo>
                    <a:pt x="785114" y="0"/>
                  </a:moveTo>
                  <a:lnTo>
                    <a:pt x="782320" y="9906"/>
                  </a:lnTo>
                  <a:lnTo>
                    <a:pt x="788670" y="12700"/>
                  </a:lnTo>
                  <a:lnTo>
                    <a:pt x="792988" y="12700"/>
                  </a:lnTo>
                  <a:lnTo>
                    <a:pt x="795782" y="2794"/>
                  </a:lnTo>
                  <a:lnTo>
                    <a:pt x="788670" y="0"/>
                  </a:lnTo>
                  <a:close/>
                  <a:moveTo>
                    <a:pt x="824230" y="0"/>
                  </a:moveTo>
                  <a:lnTo>
                    <a:pt x="821436" y="9906"/>
                  </a:lnTo>
                  <a:lnTo>
                    <a:pt x="827786" y="12700"/>
                  </a:lnTo>
                  <a:lnTo>
                    <a:pt x="832104" y="12700"/>
                  </a:lnTo>
                  <a:lnTo>
                    <a:pt x="834898" y="2794"/>
                  </a:lnTo>
                  <a:lnTo>
                    <a:pt x="827786" y="0"/>
                  </a:lnTo>
                  <a:close/>
                  <a:moveTo>
                    <a:pt x="863346" y="0"/>
                  </a:moveTo>
                  <a:lnTo>
                    <a:pt x="860552" y="9906"/>
                  </a:lnTo>
                  <a:lnTo>
                    <a:pt x="866902" y="12700"/>
                  </a:lnTo>
                  <a:lnTo>
                    <a:pt x="871220" y="12700"/>
                  </a:lnTo>
                  <a:lnTo>
                    <a:pt x="874014" y="2794"/>
                  </a:lnTo>
                  <a:lnTo>
                    <a:pt x="866902" y="0"/>
                  </a:lnTo>
                  <a:close/>
                  <a:moveTo>
                    <a:pt x="902462" y="0"/>
                  </a:moveTo>
                  <a:lnTo>
                    <a:pt x="899668" y="9906"/>
                  </a:lnTo>
                  <a:lnTo>
                    <a:pt x="906018" y="12700"/>
                  </a:lnTo>
                  <a:lnTo>
                    <a:pt x="910336" y="12700"/>
                  </a:lnTo>
                  <a:lnTo>
                    <a:pt x="913130" y="2794"/>
                  </a:lnTo>
                  <a:lnTo>
                    <a:pt x="906018" y="0"/>
                  </a:lnTo>
                  <a:close/>
                  <a:moveTo>
                    <a:pt x="941578" y="0"/>
                  </a:moveTo>
                  <a:lnTo>
                    <a:pt x="938784" y="9906"/>
                  </a:lnTo>
                  <a:lnTo>
                    <a:pt x="945134" y="12700"/>
                  </a:lnTo>
                  <a:lnTo>
                    <a:pt x="949452" y="12700"/>
                  </a:lnTo>
                  <a:lnTo>
                    <a:pt x="952246" y="2794"/>
                  </a:lnTo>
                  <a:lnTo>
                    <a:pt x="945134" y="0"/>
                  </a:lnTo>
                  <a:close/>
                  <a:moveTo>
                    <a:pt x="980694" y="0"/>
                  </a:moveTo>
                  <a:lnTo>
                    <a:pt x="977900" y="9906"/>
                  </a:lnTo>
                  <a:lnTo>
                    <a:pt x="984250" y="12700"/>
                  </a:lnTo>
                  <a:lnTo>
                    <a:pt x="988568" y="12700"/>
                  </a:lnTo>
                  <a:lnTo>
                    <a:pt x="991362" y="2794"/>
                  </a:lnTo>
                  <a:lnTo>
                    <a:pt x="984250" y="0"/>
                  </a:lnTo>
                  <a:close/>
                  <a:moveTo>
                    <a:pt x="1019810" y="0"/>
                  </a:moveTo>
                  <a:lnTo>
                    <a:pt x="1017016" y="9906"/>
                  </a:lnTo>
                  <a:lnTo>
                    <a:pt x="1023366" y="12700"/>
                  </a:lnTo>
                  <a:lnTo>
                    <a:pt x="1027684" y="12700"/>
                  </a:lnTo>
                  <a:lnTo>
                    <a:pt x="1030478" y="2794"/>
                  </a:lnTo>
                  <a:lnTo>
                    <a:pt x="1023366" y="0"/>
                  </a:lnTo>
                  <a:close/>
                  <a:moveTo>
                    <a:pt x="1058926" y="0"/>
                  </a:moveTo>
                  <a:lnTo>
                    <a:pt x="1056132" y="9906"/>
                  </a:lnTo>
                  <a:lnTo>
                    <a:pt x="1062482" y="12700"/>
                  </a:lnTo>
                  <a:lnTo>
                    <a:pt x="1066800" y="12700"/>
                  </a:lnTo>
                  <a:lnTo>
                    <a:pt x="1069594" y="2794"/>
                  </a:lnTo>
                  <a:lnTo>
                    <a:pt x="1062482" y="0"/>
                  </a:lnTo>
                  <a:close/>
                  <a:moveTo>
                    <a:pt x="1098042" y="0"/>
                  </a:moveTo>
                  <a:lnTo>
                    <a:pt x="1095248" y="9906"/>
                  </a:lnTo>
                  <a:lnTo>
                    <a:pt x="1101598" y="12700"/>
                  </a:lnTo>
                  <a:lnTo>
                    <a:pt x="1105916" y="12700"/>
                  </a:lnTo>
                  <a:lnTo>
                    <a:pt x="1108710" y="2794"/>
                  </a:lnTo>
                  <a:lnTo>
                    <a:pt x="1101598" y="0"/>
                  </a:lnTo>
                  <a:close/>
                  <a:moveTo>
                    <a:pt x="1137158" y="0"/>
                  </a:moveTo>
                  <a:lnTo>
                    <a:pt x="1134364" y="9906"/>
                  </a:lnTo>
                  <a:lnTo>
                    <a:pt x="1140714" y="12700"/>
                  </a:lnTo>
                  <a:lnTo>
                    <a:pt x="1145032" y="12700"/>
                  </a:lnTo>
                  <a:lnTo>
                    <a:pt x="1147826" y="2794"/>
                  </a:lnTo>
                  <a:lnTo>
                    <a:pt x="1140714" y="0"/>
                  </a:lnTo>
                  <a:close/>
                  <a:moveTo>
                    <a:pt x="1176274" y="0"/>
                  </a:moveTo>
                  <a:lnTo>
                    <a:pt x="1173480" y="9906"/>
                  </a:lnTo>
                  <a:lnTo>
                    <a:pt x="1179830" y="12700"/>
                  </a:lnTo>
                  <a:lnTo>
                    <a:pt x="1184148" y="12700"/>
                  </a:lnTo>
                  <a:lnTo>
                    <a:pt x="1186942" y="2794"/>
                  </a:lnTo>
                  <a:lnTo>
                    <a:pt x="1179830" y="0"/>
                  </a:lnTo>
                  <a:close/>
                  <a:moveTo>
                    <a:pt x="1215390" y="0"/>
                  </a:moveTo>
                  <a:lnTo>
                    <a:pt x="1212596" y="9906"/>
                  </a:lnTo>
                  <a:lnTo>
                    <a:pt x="1218946" y="12700"/>
                  </a:lnTo>
                  <a:lnTo>
                    <a:pt x="1223264" y="12700"/>
                  </a:lnTo>
                  <a:lnTo>
                    <a:pt x="1226058" y="2794"/>
                  </a:lnTo>
                  <a:lnTo>
                    <a:pt x="1218946" y="0"/>
                  </a:lnTo>
                  <a:close/>
                  <a:moveTo>
                    <a:pt x="1254507" y="0"/>
                  </a:moveTo>
                  <a:lnTo>
                    <a:pt x="1251713" y="9906"/>
                  </a:lnTo>
                  <a:lnTo>
                    <a:pt x="1258063" y="12700"/>
                  </a:lnTo>
                  <a:lnTo>
                    <a:pt x="1262380" y="12700"/>
                  </a:lnTo>
                  <a:lnTo>
                    <a:pt x="1265174" y="2794"/>
                  </a:lnTo>
                  <a:lnTo>
                    <a:pt x="1258063" y="0"/>
                  </a:lnTo>
                  <a:close/>
                  <a:moveTo>
                    <a:pt x="1293623" y="0"/>
                  </a:moveTo>
                  <a:lnTo>
                    <a:pt x="1290829" y="9906"/>
                  </a:lnTo>
                  <a:lnTo>
                    <a:pt x="1297179" y="12700"/>
                  </a:lnTo>
                  <a:lnTo>
                    <a:pt x="1301496" y="12700"/>
                  </a:lnTo>
                  <a:lnTo>
                    <a:pt x="1304290" y="2794"/>
                  </a:lnTo>
                  <a:lnTo>
                    <a:pt x="1297179" y="0"/>
                  </a:lnTo>
                  <a:close/>
                  <a:moveTo>
                    <a:pt x="1332739" y="0"/>
                  </a:moveTo>
                  <a:lnTo>
                    <a:pt x="1329945" y="9906"/>
                  </a:lnTo>
                  <a:lnTo>
                    <a:pt x="1336295" y="12700"/>
                  </a:lnTo>
                  <a:lnTo>
                    <a:pt x="1340613" y="12700"/>
                  </a:lnTo>
                  <a:lnTo>
                    <a:pt x="1343407" y="2794"/>
                  </a:lnTo>
                  <a:lnTo>
                    <a:pt x="1336295" y="0"/>
                  </a:lnTo>
                  <a:close/>
                  <a:moveTo>
                    <a:pt x="1371855" y="0"/>
                  </a:moveTo>
                  <a:lnTo>
                    <a:pt x="1369061" y="9906"/>
                  </a:lnTo>
                  <a:lnTo>
                    <a:pt x="1375411" y="12700"/>
                  </a:lnTo>
                  <a:lnTo>
                    <a:pt x="1379729" y="12700"/>
                  </a:lnTo>
                  <a:lnTo>
                    <a:pt x="1382523" y="2794"/>
                  </a:lnTo>
                  <a:lnTo>
                    <a:pt x="1375411" y="0"/>
                  </a:lnTo>
                  <a:close/>
                  <a:moveTo>
                    <a:pt x="1410971" y="0"/>
                  </a:moveTo>
                  <a:lnTo>
                    <a:pt x="1408177" y="9906"/>
                  </a:lnTo>
                  <a:lnTo>
                    <a:pt x="1414527" y="12700"/>
                  </a:lnTo>
                  <a:lnTo>
                    <a:pt x="1418845" y="12700"/>
                  </a:lnTo>
                  <a:lnTo>
                    <a:pt x="1421639" y="2794"/>
                  </a:lnTo>
                  <a:lnTo>
                    <a:pt x="1414527" y="0"/>
                  </a:lnTo>
                  <a:close/>
                  <a:moveTo>
                    <a:pt x="1450087" y="0"/>
                  </a:moveTo>
                  <a:lnTo>
                    <a:pt x="1447293" y="9906"/>
                  </a:lnTo>
                  <a:lnTo>
                    <a:pt x="1453643" y="12700"/>
                  </a:lnTo>
                  <a:lnTo>
                    <a:pt x="1457961" y="12700"/>
                  </a:lnTo>
                  <a:lnTo>
                    <a:pt x="1460755" y="2794"/>
                  </a:lnTo>
                  <a:lnTo>
                    <a:pt x="1453643" y="0"/>
                  </a:lnTo>
                  <a:close/>
                  <a:moveTo>
                    <a:pt x="1489203" y="0"/>
                  </a:moveTo>
                  <a:lnTo>
                    <a:pt x="1486409" y="9906"/>
                  </a:lnTo>
                  <a:lnTo>
                    <a:pt x="1492759" y="12700"/>
                  </a:lnTo>
                  <a:lnTo>
                    <a:pt x="1497077" y="12700"/>
                  </a:lnTo>
                  <a:lnTo>
                    <a:pt x="1499871" y="2794"/>
                  </a:lnTo>
                  <a:lnTo>
                    <a:pt x="1492759" y="0"/>
                  </a:lnTo>
                  <a:close/>
                  <a:moveTo>
                    <a:pt x="1528319" y="0"/>
                  </a:moveTo>
                  <a:lnTo>
                    <a:pt x="1525525" y="9906"/>
                  </a:lnTo>
                  <a:lnTo>
                    <a:pt x="1531875" y="12700"/>
                  </a:lnTo>
                  <a:lnTo>
                    <a:pt x="1536193" y="12700"/>
                  </a:lnTo>
                  <a:lnTo>
                    <a:pt x="1538987" y="2794"/>
                  </a:lnTo>
                  <a:lnTo>
                    <a:pt x="1531875" y="0"/>
                  </a:lnTo>
                  <a:close/>
                  <a:moveTo>
                    <a:pt x="1567435" y="0"/>
                  </a:moveTo>
                  <a:lnTo>
                    <a:pt x="1564641" y="9906"/>
                  </a:lnTo>
                  <a:lnTo>
                    <a:pt x="1570991" y="12700"/>
                  </a:lnTo>
                  <a:lnTo>
                    <a:pt x="1575309" y="12700"/>
                  </a:lnTo>
                  <a:lnTo>
                    <a:pt x="1578103" y="2794"/>
                  </a:lnTo>
                  <a:lnTo>
                    <a:pt x="1570991" y="0"/>
                  </a:lnTo>
                  <a:close/>
                  <a:moveTo>
                    <a:pt x="1606551" y="0"/>
                  </a:moveTo>
                  <a:lnTo>
                    <a:pt x="1603757" y="9906"/>
                  </a:lnTo>
                  <a:lnTo>
                    <a:pt x="1610107" y="12700"/>
                  </a:lnTo>
                  <a:lnTo>
                    <a:pt x="1614425" y="12700"/>
                  </a:lnTo>
                  <a:lnTo>
                    <a:pt x="1617219" y="2794"/>
                  </a:lnTo>
                  <a:lnTo>
                    <a:pt x="1610107" y="0"/>
                  </a:lnTo>
                  <a:close/>
                  <a:moveTo>
                    <a:pt x="1645667" y="0"/>
                  </a:moveTo>
                  <a:lnTo>
                    <a:pt x="1642873" y="9906"/>
                  </a:lnTo>
                  <a:lnTo>
                    <a:pt x="1649223" y="12700"/>
                  </a:lnTo>
                  <a:lnTo>
                    <a:pt x="1653541" y="12700"/>
                  </a:lnTo>
                  <a:lnTo>
                    <a:pt x="1656335" y="2794"/>
                  </a:lnTo>
                  <a:lnTo>
                    <a:pt x="1649223" y="0"/>
                  </a:lnTo>
                  <a:close/>
                  <a:moveTo>
                    <a:pt x="1684783" y="0"/>
                  </a:moveTo>
                  <a:lnTo>
                    <a:pt x="1681989" y="9906"/>
                  </a:lnTo>
                  <a:lnTo>
                    <a:pt x="1688339" y="12700"/>
                  </a:lnTo>
                  <a:lnTo>
                    <a:pt x="1692657" y="12700"/>
                  </a:lnTo>
                  <a:lnTo>
                    <a:pt x="1695451" y="2794"/>
                  </a:lnTo>
                  <a:lnTo>
                    <a:pt x="1688339" y="0"/>
                  </a:lnTo>
                  <a:close/>
                  <a:moveTo>
                    <a:pt x="1723899" y="0"/>
                  </a:moveTo>
                  <a:lnTo>
                    <a:pt x="1721105" y="9906"/>
                  </a:lnTo>
                  <a:lnTo>
                    <a:pt x="1727455" y="12700"/>
                  </a:lnTo>
                  <a:lnTo>
                    <a:pt x="1731773" y="12700"/>
                  </a:lnTo>
                  <a:lnTo>
                    <a:pt x="1734567" y="2794"/>
                  </a:lnTo>
                  <a:lnTo>
                    <a:pt x="1727455" y="0"/>
                  </a:lnTo>
                  <a:close/>
                  <a:moveTo>
                    <a:pt x="1763015" y="0"/>
                  </a:moveTo>
                  <a:lnTo>
                    <a:pt x="1760221" y="9906"/>
                  </a:lnTo>
                  <a:lnTo>
                    <a:pt x="1766571" y="12700"/>
                  </a:lnTo>
                  <a:lnTo>
                    <a:pt x="1770889" y="12700"/>
                  </a:lnTo>
                  <a:lnTo>
                    <a:pt x="1773683" y="2794"/>
                  </a:lnTo>
                  <a:lnTo>
                    <a:pt x="1766571" y="0"/>
                  </a:lnTo>
                  <a:close/>
                  <a:moveTo>
                    <a:pt x="1802131" y="0"/>
                  </a:moveTo>
                  <a:lnTo>
                    <a:pt x="1799337" y="9906"/>
                  </a:lnTo>
                  <a:lnTo>
                    <a:pt x="1805687" y="12700"/>
                  </a:lnTo>
                  <a:lnTo>
                    <a:pt x="1810005" y="12700"/>
                  </a:lnTo>
                  <a:lnTo>
                    <a:pt x="1812799" y="2794"/>
                  </a:lnTo>
                  <a:lnTo>
                    <a:pt x="1805687" y="0"/>
                  </a:lnTo>
                  <a:close/>
                  <a:moveTo>
                    <a:pt x="1841247" y="0"/>
                  </a:moveTo>
                  <a:lnTo>
                    <a:pt x="1838453" y="9906"/>
                  </a:lnTo>
                  <a:lnTo>
                    <a:pt x="1844803" y="12700"/>
                  </a:lnTo>
                  <a:lnTo>
                    <a:pt x="1849121" y="12700"/>
                  </a:lnTo>
                  <a:lnTo>
                    <a:pt x="1851915" y="2794"/>
                  </a:lnTo>
                  <a:lnTo>
                    <a:pt x="1844803" y="0"/>
                  </a:lnTo>
                  <a:close/>
                  <a:moveTo>
                    <a:pt x="1880363" y="0"/>
                  </a:moveTo>
                  <a:lnTo>
                    <a:pt x="1877569" y="9906"/>
                  </a:lnTo>
                  <a:lnTo>
                    <a:pt x="1883919" y="12700"/>
                  </a:lnTo>
                  <a:lnTo>
                    <a:pt x="1888237" y="12700"/>
                  </a:lnTo>
                  <a:lnTo>
                    <a:pt x="1891031" y="2794"/>
                  </a:lnTo>
                  <a:lnTo>
                    <a:pt x="1883919" y="0"/>
                  </a:lnTo>
                  <a:close/>
                  <a:moveTo>
                    <a:pt x="1919479" y="0"/>
                  </a:moveTo>
                  <a:lnTo>
                    <a:pt x="1916685" y="9906"/>
                  </a:lnTo>
                  <a:lnTo>
                    <a:pt x="1923035" y="12700"/>
                  </a:lnTo>
                  <a:lnTo>
                    <a:pt x="1927353" y="12700"/>
                  </a:lnTo>
                  <a:lnTo>
                    <a:pt x="1930147" y="2794"/>
                  </a:lnTo>
                  <a:lnTo>
                    <a:pt x="1923035" y="0"/>
                  </a:lnTo>
                  <a:close/>
                  <a:moveTo>
                    <a:pt x="1958595" y="0"/>
                  </a:moveTo>
                  <a:lnTo>
                    <a:pt x="1955801" y="9906"/>
                  </a:lnTo>
                  <a:lnTo>
                    <a:pt x="1962151" y="12700"/>
                  </a:lnTo>
                  <a:lnTo>
                    <a:pt x="1966469" y="12700"/>
                  </a:lnTo>
                  <a:lnTo>
                    <a:pt x="1969263" y="2794"/>
                  </a:lnTo>
                  <a:lnTo>
                    <a:pt x="1962151" y="0"/>
                  </a:lnTo>
                  <a:close/>
                  <a:moveTo>
                    <a:pt x="1997711" y="0"/>
                  </a:moveTo>
                  <a:lnTo>
                    <a:pt x="1994917" y="9906"/>
                  </a:lnTo>
                  <a:lnTo>
                    <a:pt x="2001267" y="12700"/>
                  </a:lnTo>
                  <a:lnTo>
                    <a:pt x="2005585" y="12700"/>
                  </a:lnTo>
                  <a:lnTo>
                    <a:pt x="2008379" y="2794"/>
                  </a:lnTo>
                  <a:lnTo>
                    <a:pt x="2001267" y="0"/>
                  </a:lnTo>
                  <a:close/>
                  <a:moveTo>
                    <a:pt x="2036827" y="0"/>
                  </a:moveTo>
                  <a:lnTo>
                    <a:pt x="2034033" y="9906"/>
                  </a:lnTo>
                  <a:lnTo>
                    <a:pt x="2040383" y="12700"/>
                  </a:lnTo>
                  <a:lnTo>
                    <a:pt x="2044701" y="12700"/>
                  </a:lnTo>
                  <a:lnTo>
                    <a:pt x="2047495" y="2794"/>
                  </a:lnTo>
                  <a:lnTo>
                    <a:pt x="2040383" y="0"/>
                  </a:lnTo>
                  <a:close/>
                  <a:moveTo>
                    <a:pt x="2075943" y="0"/>
                  </a:moveTo>
                  <a:lnTo>
                    <a:pt x="2073149" y="9906"/>
                  </a:lnTo>
                  <a:lnTo>
                    <a:pt x="2079499" y="12700"/>
                  </a:lnTo>
                  <a:lnTo>
                    <a:pt x="2083817" y="12700"/>
                  </a:lnTo>
                  <a:lnTo>
                    <a:pt x="2086611" y="2794"/>
                  </a:lnTo>
                  <a:lnTo>
                    <a:pt x="2079499" y="0"/>
                  </a:lnTo>
                  <a:close/>
                  <a:moveTo>
                    <a:pt x="2115059" y="0"/>
                  </a:moveTo>
                  <a:lnTo>
                    <a:pt x="2112265" y="9906"/>
                  </a:lnTo>
                  <a:lnTo>
                    <a:pt x="2118615" y="12700"/>
                  </a:lnTo>
                  <a:lnTo>
                    <a:pt x="2122933" y="12700"/>
                  </a:lnTo>
                  <a:lnTo>
                    <a:pt x="2125727" y="2794"/>
                  </a:lnTo>
                  <a:lnTo>
                    <a:pt x="2118615" y="0"/>
                  </a:lnTo>
                  <a:close/>
                  <a:moveTo>
                    <a:pt x="2154175" y="0"/>
                  </a:moveTo>
                  <a:lnTo>
                    <a:pt x="2151381" y="9906"/>
                  </a:lnTo>
                  <a:lnTo>
                    <a:pt x="2157731" y="12700"/>
                  </a:lnTo>
                  <a:lnTo>
                    <a:pt x="2162049" y="12700"/>
                  </a:lnTo>
                  <a:lnTo>
                    <a:pt x="2164843" y="2794"/>
                  </a:lnTo>
                  <a:lnTo>
                    <a:pt x="2157731" y="0"/>
                  </a:lnTo>
                  <a:close/>
                  <a:moveTo>
                    <a:pt x="2193291" y="0"/>
                  </a:moveTo>
                  <a:lnTo>
                    <a:pt x="2190497" y="9906"/>
                  </a:lnTo>
                  <a:lnTo>
                    <a:pt x="2196847" y="12700"/>
                  </a:lnTo>
                  <a:lnTo>
                    <a:pt x="2201165" y="12700"/>
                  </a:lnTo>
                  <a:lnTo>
                    <a:pt x="2203959" y="2794"/>
                  </a:lnTo>
                  <a:lnTo>
                    <a:pt x="2196847" y="0"/>
                  </a:lnTo>
                  <a:close/>
                  <a:moveTo>
                    <a:pt x="2232407" y="0"/>
                  </a:moveTo>
                  <a:lnTo>
                    <a:pt x="2229613" y="9906"/>
                  </a:lnTo>
                  <a:lnTo>
                    <a:pt x="2235963" y="12700"/>
                  </a:lnTo>
                  <a:lnTo>
                    <a:pt x="2240281" y="12700"/>
                  </a:lnTo>
                  <a:lnTo>
                    <a:pt x="2243075" y="2794"/>
                  </a:lnTo>
                  <a:lnTo>
                    <a:pt x="2235963" y="0"/>
                  </a:lnTo>
                  <a:close/>
                  <a:moveTo>
                    <a:pt x="2271523" y="0"/>
                  </a:moveTo>
                  <a:lnTo>
                    <a:pt x="2268729" y="9906"/>
                  </a:lnTo>
                  <a:lnTo>
                    <a:pt x="2275079" y="12700"/>
                  </a:lnTo>
                  <a:lnTo>
                    <a:pt x="2279397" y="12700"/>
                  </a:lnTo>
                  <a:lnTo>
                    <a:pt x="2282191" y="2794"/>
                  </a:lnTo>
                  <a:lnTo>
                    <a:pt x="2275079" y="0"/>
                  </a:lnTo>
                  <a:close/>
                  <a:moveTo>
                    <a:pt x="2310639" y="0"/>
                  </a:moveTo>
                  <a:lnTo>
                    <a:pt x="2307845" y="9906"/>
                  </a:lnTo>
                  <a:lnTo>
                    <a:pt x="2314195" y="12700"/>
                  </a:lnTo>
                  <a:lnTo>
                    <a:pt x="2318513" y="12700"/>
                  </a:lnTo>
                  <a:lnTo>
                    <a:pt x="2321307" y="2794"/>
                  </a:lnTo>
                  <a:lnTo>
                    <a:pt x="2314195" y="0"/>
                  </a:lnTo>
                  <a:close/>
                  <a:moveTo>
                    <a:pt x="2349755" y="0"/>
                  </a:moveTo>
                  <a:lnTo>
                    <a:pt x="2346961" y="9906"/>
                  </a:lnTo>
                  <a:lnTo>
                    <a:pt x="2353311" y="12700"/>
                  </a:lnTo>
                  <a:lnTo>
                    <a:pt x="2357629" y="12700"/>
                  </a:lnTo>
                  <a:lnTo>
                    <a:pt x="2360423" y="2794"/>
                  </a:lnTo>
                  <a:lnTo>
                    <a:pt x="2353311" y="0"/>
                  </a:lnTo>
                  <a:close/>
                  <a:moveTo>
                    <a:pt x="2388871" y="0"/>
                  </a:moveTo>
                  <a:lnTo>
                    <a:pt x="2386077" y="9906"/>
                  </a:lnTo>
                  <a:lnTo>
                    <a:pt x="2392427" y="12700"/>
                  </a:lnTo>
                  <a:lnTo>
                    <a:pt x="2396745" y="12700"/>
                  </a:lnTo>
                  <a:lnTo>
                    <a:pt x="2399539" y="2794"/>
                  </a:lnTo>
                  <a:lnTo>
                    <a:pt x="2392427" y="0"/>
                  </a:lnTo>
                  <a:close/>
                  <a:moveTo>
                    <a:pt x="2427987" y="0"/>
                  </a:moveTo>
                  <a:lnTo>
                    <a:pt x="2425193" y="9906"/>
                  </a:lnTo>
                  <a:lnTo>
                    <a:pt x="2431543" y="12700"/>
                  </a:lnTo>
                  <a:lnTo>
                    <a:pt x="2435861" y="12700"/>
                  </a:lnTo>
                  <a:lnTo>
                    <a:pt x="2438655" y="2794"/>
                  </a:lnTo>
                  <a:lnTo>
                    <a:pt x="2431543" y="0"/>
                  </a:lnTo>
                  <a:close/>
                  <a:moveTo>
                    <a:pt x="2467103" y="0"/>
                  </a:moveTo>
                  <a:lnTo>
                    <a:pt x="2464309" y="9906"/>
                  </a:lnTo>
                  <a:lnTo>
                    <a:pt x="2470659" y="12700"/>
                  </a:lnTo>
                  <a:lnTo>
                    <a:pt x="2474977" y="12700"/>
                  </a:lnTo>
                  <a:lnTo>
                    <a:pt x="2477771" y="2794"/>
                  </a:lnTo>
                  <a:lnTo>
                    <a:pt x="2470659" y="0"/>
                  </a:lnTo>
                  <a:close/>
                  <a:moveTo>
                    <a:pt x="2506219" y="0"/>
                  </a:moveTo>
                  <a:lnTo>
                    <a:pt x="2503425" y="9906"/>
                  </a:lnTo>
                  <a:lnTo>
                    <a:pt x="2509775" y="12700"/>
                  </a:lnTo>
                  <a:lnTo>
                    <a:pt x="2514093" y="12700"/>
                  </a:lnTo>
                  <a:lnTo>
                    <a:pt x="2516887" y="2794"/>
                  </a:lnTo>
                  <a:lnTo>
                    <a:pt x="2509775" y="0"/>
                  </a:lnTo>
                  <a:close/>
                  <a:moveTo>
                    <a:pt x="2545335" y="0"/>
                  </a:moveTo>
                  <a:lnTo>
                    <a:pt x="2542541" y="9906"/>
                  </a:lnTo>
                  <a:lnTo>
                    <a:pt x="2548891" y="12700"/>
                  </a:lnTo>
                  <a:lnTo>
                    <a:pt x="2553209" y="12700"/>
                  </a:lnTo>
                  <a:lnTo>
                    <a:pt x="2556003" y="2794"/>
                  </a:lnTo>
                  <a:lnTo>
                    <a:pt x="2548891" y="0"/>
                  </a:lnTo>
                  <a:close/>
                  <a:moveTo>
                    <a:pt x="2584451" y="0"/>
                  </a:moveTo>
                  <a:lnTo>
                    <a:pt x="2581657" y="9906"/>
                  </a:lnTo>
                  <a:lnTo>
                    <a:pt x="2588007" y="12700"/>
                  </a:lnTo>
                  <a:lnTo>
                    <a:pt x="2592325" y="12700"/>
                  </a:lnTo>
                  <a:lnTo>
                    <a:pt x="2595119" y="2794"/>
                  </a:lnTo>
                  <a:lnTo>
                    <a:pt x="2588007" y="0"/>
                  </a:lnTo>
                  <a:close/>
                  <a:moveTo>
                    <a:pt x="2623567" y="0"/>
                  </a:moveTo>
                  <a:lnTo>
                    <a:pt x="2620773" y="9906"/>
                  </a:lnTo>
                  <a:lnTo>
                    <a:pt x="2627123" y="12700"/>
                  </a:lnTo>
                  <a:lnTo>
                    <a:pt x="2631441" y="12700"/>
                  </a:lnTo>
                  <a:lnTo>
                    <a:pt x="2634235" y="2794"/>
                  </a:lnTo>
                  <a:lnTo>
                    <a:pt x="2627123" y="0"/>
                  </a:lnTo>
                  <a:close/>
                  <a:moveTo>
                    <a:pt x="2662683" y="0"/>
                  </a:moveTo>
                  <a:lnTo>
                    <a:pt x="2659889" y="9906"/>
                  </a:lnTo>
                  <a:lnTo>
                    <a:pt x="2666239" y="12700"/>
                  </a:lnTo>
                  <a:lnTo>
                    <a:pt x="2670557" y="12700"/>
                  </a:lnTo>
                  <a:lnTo>
                    <a:pt x="2673351" y="2794"/>
                  </a:lnTo>
                  <a:lnTo>
                    <a:pt x="2666239" y="0"/>
                  </a:lnTo>
                  <a:close/>
                  <a:moveTo>
                    <a:pt x="2701799" y="0"/>
                  </a:moveTo>
                  <a:lnTo>
                    <a:pt x="2699005" y="9906"/>
                  </a:lnTo>
                  <a:lnTo>
                    <a:pt x="2705355" y="12700"/>
                  </a:lnTo>
                  <a:lnTo>
                    <a:pt x="2709673" y="12700"/>
                  </a:lnTo>
                  <a:lnTo>
                    <a:pt x="2712467" y="2794"/>
                  </a:lnTo>
                  <a:lnTo>
                    <a:pt x="2705355" y="0"/>
                  </a:lnTo>
                  <a:close/>
                  <a:moveTo>
                    <a:pt x="2740915" y="0"/>
                  </a:moveTo>
                  <a:lnTo>
                    <a:pt x="2738121" y="9906"/>
                  </a:lnTo>
                  <a:lnTo>
                    <a:pt x="2744471" y="12700"/>
                  </a:lnTo>
                  <a:lnTo>
                    <a:pt x="2748789" y="12700"/>
                  </a:lnTo>
                  <a:lnTo>
                    <a:pt x="2751583" y="2794"/>
                  </a:lnTo>
                  <a:lnTo>
                    <a:pt x="2744471" y="0"/>
                  </a:lnTo>
                  <a:close/>
                  <a:moveTo>
                    <a:pt x="2780031" y="0"/>
                  </a:moveTo>
                  <a:lnTo>
                    <a:pt x="2777237" y="9906"/>
                  </a:lnTo>
                  <a:lnTo>
                    <a:pt x="2783587" y="12700"/>
                  </a:lnTo>
                  <a:lnTo>
                    <a:pt x="2787905" y="12700"/>
                  </a:lnTo>
                  <a:lnTo>
                    <a:pt x="2790699" y="2794"/>
                  </a:lnTo>
                  <a:lnTo>
                    <a:pt x="2783587" y="0"/>
                  </a:lnTo>
                  <a:close/>
                  <a:moveTo>
                    <a:pt x="2819147" y="0"/>
                  </a:moveTo>
                  <a:lnTo>
                    <a:pt x="2816353" y="9906"/>
                  </a:lnTo>
                  <a:lnTo>
                    <a:pt x="2822703" y="12700"/>
                  </a:lnTo>
                  <a:lnTo>
                    <a:pt x="2827021" y="12700"/>
                  </a:lnTo>
                  <a:lnTo>
                    <a:pt x="2829815" y="2794"/>
                  </a:lnTo>
                  <a:lnTo>
                    <a:pt x="2822703" y="0"/>
                  </a:lnTo>
                  <a:close/>
                  <a:moveTo>
                    <a:pt x="2858263" y="0"/>
                  </a:moveTo>
                  <a:lnTo>
                    <a:pt x="2855469" y="9906"/>
                  </a:lnTo>
                  <a:lnTo>
                    <a:pt x="2861819" y="12700"/>
                  </a:lnTo>
                  <a:lnTo>
                    <a:pt x="2866137" y="12700"/>
                  </a:lnTo>
                  <a:lnTo>
                    <a:pt x="2868931" y="2794"/>
                  </a:lnTo>
                  <a:lnTo>
                    <a:pt x="2861819" y="0"/>
                  </a:lnTo>
                  <a:close/>
                  <a:moveTo>
                    <a:pt x="2897379" y="0"/>
                  </a:moveTo>
                  <a:lnTo>
                    <a:pt x="2894585" y="9906"/>
                  </a:lnTo>
                  <a:lnTo>
                    <a:pt x="2900935" y="12700"/>
                  </a:lnTo>
                  <a:lnTo>
                    <a:pt x="2905253" y="12700"/>
                  </a:lnTo>
                  <a:lnTo>
                    <a:pt x="2908047" y="2794"/>
                  </a:lnTo>
                  <a:lnTo>
                    <a:pt x="2900935" y="0"/>
                  </a:lnTo>
                  <a:close/>
                  <a:moveTo>
                    <a:pt x="2936495" y="0"/>
                  </a:moveTo>
                  <a:lnTo>
                    <a:pt x="2933701" y="9906"/>
                  </a:lnTo>
                  <a:lnTo>
                    <a:pt x="2940051" y="12700"/>
                  </a:lnTo>
                  <a:lnTo>
                    <a:pt x="2944369" y="12700"/>
                  </a:lnTo>
                  <a:lnTo>
                    <a:pt x="2947163" y="2794"/>
                  </a:lnTo>
                  <a:lnTo>
                    <a:pt x="2940051" y="0"/>
                  </a:lnTo>
                  <a:close/>
                  <a:moveTo>
                    <a:pt x="2975611" y="0"/>
                  </a:moveTo>
                  <a:lnTo>
                    <a:pt x="2972817" y="9906"/>
                  </a:lnTo>
                  <a:lnTo>
                    <a:pt x="2979167" y="12700"/>
                  </a:lnTo>
                  <a:lnTo>
                    <a:pt x="2983485" y="12700"/>
                  </a:lnTo>
                  <a:lnTo>
                    <a:pt x="2986279" y="2794"/>
                  </a:lnTo>
                  <a:lnTo>
                    <a:pt x="2979167" y="0"/>
                  </a:lnTo>
                  <a:close/>
                  <a:moveTo>
                    <a:pt x="3014727" y="0"/>
                  </a:moveTo>
                  <a:lnTo>
                    <a:pt x="3011933" y="9906"/>
                  </a:lnTo>
                  <a:lnTo>
                    <a:pt x="3018283" y="12700"/>
                  </a:lnTo>
                  <a:lnTo>
                    <a:pt x="3022601" y="12700"/>
                  </a:lnTo>
                  <a:lnTo>
                    <a:pt x="3025395" y="2794"/>
                  </a:lnTo>
                  <a:lnTo>
                    <a:pt x="3018283" y="0"/>
                  </a:lnTo>
                  <a:close/>
                  <a:moveTo>
                    <a:pt x="3053843" y="0"/>
                  </a:moveTo>
                  <a:lnTo>
                    <a:pt x="3051049" y="9906"/>
                  </a:lnTo>
                  <a:lnTo>
                    <a:pt x="3057399" y="12700"/>
                  </a:lnTo>
                  <a:lnTo>
                    <a:pt x="3061717" y="12700"/>
                  </a:lnTo>
                  <a:lnTo>
                    <a:pt x="3064511" y="2794"/>
                  </a:lnTo>
                  <a:lnTo>
                    <a:pt x="3057399" y="0"/>
                  </a:lnTo>
                  <a:close/>
                  <a:moveTo>
                    <a:pt x="3092960" y="0"/>
                  </a:moveTo>
                  <a:lnTo>
                    <a:pt x="3090166" y="9906"/>
                  </a:lnTo>
                  <a:lnTo>
                    <a:pt x="3096516" y="12700"/>
                  </a:lnTo>
                  <a:lnTo>
                    <a:pt x="3100833" y="12700"/>
                  </a:lnTo>
                  <a:lnTo>
                    <a:pt x="3103627" y="2794"/>
                  </a:lnTo>
                  <a:lnTo>
                    <a:pt x="3096516" y="0"/>
                  </a:lnTo>
                  <a:close/>
                  <a:moveTo>
                    <a:pt x="3132076" y="0"/>
                  </a:moveTo>
                  <a:lnTo>
                    <a:pt x="3129282" y="9906"/>
                  </a:lnTo>
                  <a:lnTo>
                    <a:pt x="3135632" y="12700"/>
                  </a:lnTo>
                  <a:lnTo>
                    <a:pt x="3139949" y="12700"/>
                  </a:lnTo>
                  <a:lnTo>
                    <a:pt x="3142743" y="2794"/>
                  </a:lnTo>
                  <a:lnTo>
                    <a:pt x="3135632" y="0"/>
                  </a:lnTo>
                  <a:close/>
                  <a:moveTo>
                    <a:pt x="3171192" y="0"/>
                  </a:moveTo>
                  <a:lnTo>
                    <a:pt x="3168398" y="9906"/>
                  </a:lnTo>
                  <a:lnTo>
                    <a:pt x="3174748" y="12700"/>
                  </a:lnTo>
                  <a:lnTo>
                    <a:pt x="3179066" y="12700"/>
                  </a:lnTo>
                  <a:lnTo>
                    <a:pt x="3181860" y="2794"/>
                  </a:lnTo>
                  <a:lnTo>
                    <a:pt x="3174748" y="0"/>
                  </a:lnTo>
                  <a:close/>
                  <a:moveTo>
                    <a:pt x="3210307" y="0"/>
                  </a:moveTo>
                  <a:lnTo>
                    <a:pt x="3207513" y="9906"/>
                  </a:lnTo>
                  <a:lnTo>
                    <a:pt x="3213863" y="12700"/>
                  </a:lnTo>
                  <a:lnTo>
                    <a:pt x="3218181" y="12700"/>
                  </a:lnTo>
                  <a:lnTo>
                    <a:pt x="3220975" y="2794"/>
                  </a:lnTo>
                  <a:lnTo>
                    <a:pt x="3213863" y="0"/>
                  </a:lnTo>
                  <a:close/>
                  <a:moveTo>
                    <a:pt x="3249423" y="0"/>
                  </a:moveTo>
                  <a:lnTo>
                    <a:pt x="3246629" y="9906"/>
                  </a:lnTo>
                  <a:lnTo>
                    <a:pt x="3252979" y="12700"/>
                  </a:lnTo>
                  <a:lnTo>
                    <a:pt x="3257297" y="12700"/>
                  </a:lnTo>
                  <a:lnTo>
                    <a:pt x="3260091" y="2794"/>
                  </a:lnTo>
                  <a:lnTo>
                    <a:pt x="3252979" y="0"/>
                  </a:lnTo>
                  <a:close/>
                  <a:moveTo>
                    <a:pt x="3288539" y="0"/>
                  </a:moveTo>
                  <a:lnTo>
                    <a:pt x="3285745" y="9906"/>
                  </a:lnTo>
                  <a:lnTo>
                    <a:pt x="3292095" y="12700"/>
                  </a:lnTo>
                  <a:lnTo>
                    <a:pt x="3296413" y="12700"/>
                  </a:lnTo>
                  <a:lnTo>
                    <a:pt x="3299207" y="2794"/>
                  </a:lnTo>
                  <a:lnTo>
                    <a:pt x="3292095" y="0"/>
                  </a:lnTo>
                  <a:close/>
                  <a:moveTo>
                    <a:pt x="3327655" y="0"/>
                  </a:moveTo>
                  <a:lnTo>
                    <a:pt x="3324861" y="9906"/>
                  </a:lnTo>
                  <a:lnTo>
                    <a:pt x="3331211" y="12700"/>
                  </a:lnTo>
                  <a:lnTo>
                    <a:pt x="3335529" y="12700"/>
                  </a:lnTo>
                  <a:lnTo>
                    <a:pt x="3338323" y="2794"/>
                  </a:lnTo>
                  <a:lnTo>
                    <a:pt x="3331211" y="0"/>
                  </a:lnTo>
                  <a:close/>
                  <a:moveTo>
                    <a:pt x="3366771" y="0"/>
                  </a:moveTo>
                  <a:lnTo>
                    <a:pt x="3363977" y="9906"/>
                  </a:lnTo>
                  <a:lnTo>
                    <a:pt x="3370327" y="12700"/>
                  </a:lnTo>
                  <a:lnTo>
                    <a:pt x="3374645" y="12700"/>
                  </a:lnTo>
                  <a:lnTo>
                    <a:pt x="3377439" y="2794"/>
                  </a:lnTo>
                  <a:lnTo>
                    <a:pt x="3370327" y="0"/>
                  </a:lnTo>
                  <a:close/>
                  <a:moveTo>
                    <a:pt x="3405887" y="0"/>
                  </a:moveTo>
                  <a:lnTo>
                    <a:pt x="3403093" y="9906"/>
                  </a:lnTo>
                  <a:lnTo>
                    <a:pt x="3409443" y="12700"/>
                  </a:lnTo>
                  <a:lnTo>
                    <a:pt x="3413760" y="12700"/>
                  </a:lnTo>
                  <a:lnTo>
                    <a:pt x="3416554" y="2794"/>
                  </a:lnTo>
                  <a:lnTo>
                    <a:pt x="3409443" y="0"/>
                  </a:lnTo>
                  <a:close/>
                  <a:moveTo>
                    <a:pt x="3445002" y="0"/>
                  </a:moveTo>
                  <a:lnTo>
                    <a:pt x="3442208" y="9906"/>
                  </a:lnTo>
                  <a:lnTo>
                    <a:pt x="3448558" y="12700"/>
                  </a:lnTo>
                  <a:lnTo>
                    <a:pt x="3452876" y="12700"/>
                  </a:lnTo>
                  <a:lnTo>
                    <a:pt x="3455670" y="2794"/>
                  </a:lnTo>
                  <a:lnTo>
                    <a:pt x="3448558" y="0"/>
                  </a:lnTo>
                  <a:close/>
                  <a:moveTo>
                    <a:pt x="3484118" y="0"/>
                  </a:moveTo>
                  <a:lnTo>
                    <a:pt x="3481324" y="9906"/>
                  </a:lnTo>
                  <a:lnTo>
                    <a:pt x="3487674" y="12700"/>
                  </a:lnTo>
                  <a:lnTo>
                    <a:pt x="3491992" y="12700"/>
                  </a:lnTo>
                  <a:lnTo>
                    <a:pt x="3494786" y="2794"/>
                  </a:lnTo>
                  <a:lnTo>
                    <a:pt x="3487674" y="0"/>
                  </a:lnTo>
                  <a:close/>
                  <a:moveTo>
                    <a:pt x="3523234" y="0"/>
                  </a:moveTo>
                  <a:lnTo>
                    <a:pt x="3520440" y="9906"/>
                  </a:lnTo>
                  <a:lnTo>
                    <a:pt x="3526790" y="12700"/>
                  </a:lnTo>
                  <a:lnTo>
                    <a:pt x="3531108" y="12700"/>
                  </a:lnTo>
                  <a:lnTo>
                    <a:pt x="3533902" y="2794"/>
                  </a:lnTo>
                  <a:lnTo>
                    <a:pt x="3526790" y="0"/>
                  </a:lnTo>
                  <a:close/>
                  <a:moveTo>
                    <a:pt x="3562350" y="0"/>
                  </a:moveTo>
                  <a:lnTo>
                    <a:pt x="3559556" y="9906"/>
                  </a:lnTo>
                  <a:lnTo>
                    <a:pt x="3565906" y="12700"/>
                  </a:lnTo>
                  <a:lnTo>
                    <a:pt x="3570224" y="12700"/>
                  </a:lnTo>
                  <a:lnTo>
                    <a:pt x="3573018" y="2794"/>
                  </a:lnTo>
                  <a:lnTo>
                    <a:pt x="3565906" y="0"/>
                  </a:lnTo>
                  <a:close/>
                </a:path>
              </a:pathLst>
            </a:custGeom>
            <a:solidFill>
              <a:srgbClr val="005888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63500" y="1775841"/>
              <a:ext cx="12700" cy="12700"/>
            </a:xfrm>
            <a:custGeom>
              <a:avLst/>
              <a:gdLst/>
              <a:ahLst/>
              <a:cxnLst/>
              <a:rect r="r" b="b" t="t" l="l"/>
              <a:pathLst>
                <a:path h="12700" w="12700">
                  <a:moveTo>
                    <a:pt x="6350" y="0"/>
                  </a:moveTo>
                  <a:cubicBezTo>
                    <a:pt x="2794" y="0"/>
                    <a:pt x="0" y="2794"/>
                    <a:pt x="0" y="6350"/>
                  </a:cubicBezTo>
                  <a:cubicBezTo>
                    <a:pt x="0" y="9906"/>
                    <a:pt x="2794" y="12700"/>
                    <a:pt x="6350" y="12700"/>
                  </a:cubicBezTo>
                  <a:cubicBezTo>
                    <a:pt x="9906" y="12700"/>
                    <a:pt x="12700" y="9906"/>
                    <a:pt x="12700" y="6350"/>
                  </a:cubicBezTo>
                  <a:cubicBezTo>
                    <a:pt x="12700" y="2794"/>
                    <a:pt x="9906" y="0"/>
                    <a:pt x="6350" y="0"/>
                  </a:cubicBezTo>
                  <a:close/>
                </a:path>
              </a:pathLst>
            </a:custGeom>
            <a:solidFill>
              <a:srgbClr val="00537F"/>
            </a:solidFill>
          </p:spPr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833139" y="566159"/>
            <a:ext cx="23288584" cy="154417"/>
            <a:chOff x="0" y="0"/>
            <a:chExt cx="6133619" cy="4066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33619" cy="40669"/>
            </a:xfrm>
            <a:custGeom>
              <a:avLst/>
              <a:gdLst/>
              <a:ahLst/>
              <a:cxnLst/>
              <a:rect r="r" b="b" t="t" l="l"/>
              <a:pathLst>
                <a:path h="40669" w="6133619">
                  <a:moveTo>
                    <a:pt x="0" y="0"/>
                  </a:moveTo>
                  <a:lnTo>
                    <a:pt x="6133619" y="0"/>
                  </a:lnTo>
                  <a:lnTo>
                    <a:pt x="6133619" y="40669"/>
                  </a:lnTo>
                  <a:lnTo>
                    <a:pt x="0" y="40669"/>
                  </a:lnTo>
                  <a:close/>
                </a:path>
              </a:pathLst>
            </a:custGeom>
            <a:solidFill>
              <a:srgbClr val="01537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6133619" cy="787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834072" y="1427230"/>
            <a:ext cx="7954161" cy="6721826"/>
            <a:chOff x="0" y="0"/>
            <a:chExt cx="16230600" cy="13716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2306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6230600">
                  <a:moveTo>
                    <a:pt x="0" y="0"/>
                  </a:moveTo>
                  <a:lnTo>
                    <a:pt x="16230600" y="0"/>
                  </a:lnTo>
                  <a:lnTo>
                    <a:pt x="162306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1028700" y="4998202"/>
            <a:ext cx="4649980" cy="1123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23"/>
              </a:lnSpc>
            </a:pPr>
            <a:r>
              <a:rPr lang="en-US" sz="3248" b="true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HEGO EUSKAL</a:t>
            </a:r>
            <a:r>
              <a:rPr lang="en-US" sz="3248" b="true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 HERRIA:</a:t>
            </a:r>
          </a:p>
          <a:p>
            <a:pPr algn="l">
              <a:lnSpc>
                <a:spcPts val="2923"/>
              </a:lnSpc>
            </a:pPr>
            <a:r>
              <a:rPr lang="en-US" sz="3248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14 ORDAINSARITAN</a:t>
            </a:r>
          </a:p>
          <a:p>
            <a:pPr algn="l">
              <a:lnSpc>
                <a:spcPts val="2923"/>
              </a:lnSpc>
            </a:pPr>
            <a:r>
              <a:rPr lang="en-US" b="true" sz="3248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1.080€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276045" y="1846230"/>
            <a:ext cx="4649980" cy="1123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923"/>
              </a:lnSpc>
            </a:pPr>
            <a:r>
              <a:rPr lang="en-US" b="true" sz="3248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IPAR EUSKAL</a:t>
            </a:r>
            <a:r>
              <a:rPr lang="en-US" b="true" sz="3248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 HERRIA:</a:t>
            </a:r>
          </a:p>
          <a:p>
            <a:pPr algn="r">
              <a:lnSpc>
                <a:spcPts val="2923"/>
              </a:lnSpc>
            </a:pPr>
            <a:r>
              <a:rPr lang="en-US" sz="3248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12 ORDAINSARITAN</a:t>
            </a:r>
          </a:p>
          <a:p>
            <a:pPr algn="r">
              <a:lnSpc>
                <a:spcPts val="2923"/>
              </a:lnSpc>
            </a:pPr>
            <a:r>
              <a:rPr lang="en-US" b="true" sz="3248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1.790€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-1796193" y="5888058"/>
            <a:ext cx="18039238" cy="6499890"/>
            <a:chOff x="0" y="0"/>
            <a:chExt cx="106514900" cy="383794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6514900" cy="38379400"/>
            </a:xfrm>
            <a:custGeom>
              <a:avLst/>
              <a:gdLst/>
              <a:ahLst/>
              <a:cxnLst/>
              <a:rect r="r" b="b" t="t" l="l"/>
              <a:pathLst>
                <a:path h="38379400" w="106514900">
                  <a:moveTo>
                    <a:pt x="0" y="0"/>
                  </a:moveTo>
                  <a:lnTo>
                    <a:pt x="106514900" y="0"/>
                  </a:lnTo>
                  <a:lnTo>
                    <a:pt x="106514900" y="38379400"/>
                  </a:lnTo>
                  <a:lnTo>
                    <a:pt x="0" y="38379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13999462" y="7874705"/>
            <a:ext cx="4601468" cy="2412295"/>
            <a:chOff x="0" y="0"/>
            <a:chExt cx="3744646" cy="196310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1959349" y="63752"/>
              <a:ext cx="1290206" cy="1835539"/>
            </a:xfrm>
            <a:custGeom>
              <a:avLst/>
              <a:gdLst/>
              <a:ahLst/>
              <a:cxnLst/>
              <a:rect r="r" b="b" t="t" l="l"/>
              <a:pathLst>
                <a:path h="1835539" w="1290206">
                  <a:moveTo>
                    <a:pt x="7119" y="370207"/>
                  </a:moveTo>
                  <a:cubicBezTo>
                    <a:pt x="7373" y="349379"/>
                    <a:pt x="14739" y="331472"/>
                    <a:pt x="29217" y="316994"/>
                  </a:cubicBezTo>
                  <a:lnTo>
                    <a:pt x="29217" y="316994"/>
                  </a:lnTo>
                  <a:lnTo>
                    <a:pt x="29217" y="316994"/>
                  </a:lnTo>
                  <a:lnTo>
                    <a:pt x="324238" y="22100"/>
                  </a:lnTo>
                  <a:lnTo>
                    <a:pt x="324238" y="22100"/>
                  </a:lnTo>
                  <a:lnTo>
                    <a:pt x="324238" y="22100"/>
                  </a:lnTo>
                  <a:cubicBezTo>
                    <a:pt x="338843" y="7495"/>
                    <a:pt x="356750" y="129"/>
                    <a:pt x="377578" y="2"/>
                  </a:cubicBezTo>
                  <a:lnTo>
                    <a:pt x="377578" y="2"/>
                  </a:lnTo>
                  <a:lnTo>
                    <a:pt x="377578" y="2"/>
                  </a:lnTo>
                  <a:cubicBezTo>
                    <a:pt x="398406" y="-125"/>
                    <a:pt x="416186" y="6860"/>
                    <a:pt x="430537" y="21084"/>
                  </a:cubicBezTo>
                  <a:lnTo>
                    <a:pt x="430537" y="21084"/>
                  </a:lnTo>
                  <a:lnTo>
                    <a:pt x="430537" y="21084"/>
                  </a:lnTo>
                  <a:lnTo>
                    <a:pt x="1268991" y="859665"/>
                  </a:lnTo>
                  <a:lnTo>
                    <a:pt x="1264546" y="864110"/>
                  </a:lnTo>
                  <a:lnTo>
                    <a:pt x="1268991" y="859665"/>
                  </a:lnTo>
                  <a:cubicBezTo>
                    <a:pt x="1283342" y="874016"/>
                    <a:pt x="1290454" y="891923"/>
                    <a:pt x="1290200" y="912624"/>
                  </a:cubicBezTo>
                  <a:lnTo>
                    <a:pt x="1283850" y="912497"/>
                  </a:lnTo>
                  <a:lnTo>
                    <a:pt x="1290200" y="912497"/>
                  </a:lnTo>
                  <a:cubicBezTo>
                    <a:pt x="1290073" y="933325"/>
                    <a:pt x="1282580" y="951232"/>
                    <a:pt x="1268102" y="965837"/>
                  </a:cubicBezTo>
                  <a:lnTo>
                    <a:pt x="1268102" y="965837"/>
                  </a:lnTo>
                  <a:lnTo>
                    <a:pt x="1268102" y="965837"/>
                  </a:lnTo>
                  <a:lnTo>
                    <a:pt x="420504" y="1813435"/>
                  </a:lnTo>
                  <a:lnTo>
                    <a:pt x="416059" y="1808990"/>
                  </a:lnTo>
                  <a:lnTo>
                    <a:pt x="420504" y="1813435"/>
                  </a:lnTo>
                  <a:cubicBezTo>
                    <a:pt x="406026" y="1827913"/>
                    <a:pt x="388119" y="1835406"/>
                    <a:pt x="367291" y="1835533"/>
                  </a:cubicBezTo>
                  <a:lnTo>
                    <a:pt x="367291" y="1829183"/>
                  </a:lnTo>
                  <a:lnTo>
                    <a:pt x="367418" y="1835533"/>
                  </a:lnTo>
                  <a:cubicBezTo>
                    <a:pt x="346590" y="1835787"/>
                    <a:pt x="328683" y="1828675"/>
                    <a:pt x="314332" y="1814324"/>
                  </a:cubicBezTo>
                  <a:lnTo>
                    <a:pt x="314332" y="1814324"/>
                  </a:lnTo>
                  <a:lnTo>
                    <a:pt x="314332" y="1814324"/>
                  </a:lnTo>
                  <a:lnTo>
                    <a:pt x="21089" y="1521081"/>
                  </a:lnTo>
                  <a:lnTo>
                    <a:pt x="25534" y="1516636"/>
                  </a:lnTo>
                  <a:lnTo>
                    <a:pt x="21089" y="1521081"/>
                  </a:lnTo>
                  <a:cubicBezTo>
                    <a:pt x="6738" y="1506730"/>
                    <a:pt x="-247" y="1488950"/>
                    <a:pt x="7" y="1468122"/>
                  </a:cubicBezTo>
                  <a:lnTo>
                    <a:pt x="7" y="1468122"/>
                  </a:lnTo>
                  <a:lnTo>
                    <a:pt x="7" y="1468122"/>
                  </a:lnTo>
                  <a:cubicBezTo>
                    <a:pt x="261" y="1447294"/>
                    <a:pt x="7500" y="1429387"/>
                    <a:pt x="22105" y="1414909"/>
                  </a:cubicBezTo>
                  <a:lnTo>
                    <a:pt x="26550" y="1419354"/>
                  </a:lnTo>
                  <a:lnTo>
                    <a:pt x="22105" y="1414909"/>
                  </a:lnTo>
                  <a:lnTo>
                    <a:pt x="525660" y="911354"/>
                  </a:lnTo>
                  <a:lnTo>
                    <a:pt x="530105" y="915799"/>
                  </a:lnTo>
                  <a:lnTo>
                    <a:pt x="525660" y="920244"/>
                  </a:lnTo>
                  <a:lnTo>
                    <a:pt x="28455" y="423039"/>
                  </a:lnTo>
                  <a:lnTo>
                    <a:pt x="32900" y="418594"/>
                  </a:lnTo>
                  <a:lnTo>
                    <a:pt x="28455" y="423039"/>
                  </a:lnTo>
                  <a:cubicBezTo>
                    <a:pt x="14104" y="408688"/>
                    <a:pt x="7119" y="391035"/>
                    <a:pt x="7246" y="370207"/>
                  </a:cubicBezTo>
                  <a:lnTo>
                    <a:pt x="19946" y="370334"/>
                  </a:lnTo>
                  <a:cubicBezTo>
                    <a:pt x="19819" y="387987"/>
                    <a:pt x="25661" y="402338"/>
                    <a:pt x="37472" y="414149"/>
                  </a:cubicBezTo>
                  <a:lnTo>
                    <a:pt x="37472" y="414149"/>
                  </a:lnTo>
                  <a:lnTo>
                    <a:pt x="37472" y="414149"/>
                  </a:lnTo>
                  <a:lnTo>
                    <a:pt x="534677" y="911354"/>
                  </a:lnTo>
                  <a:lnTo>
                    <a:pt x="539122" y="915799"/>
                  </a:lnTo>
                  <a:lnTo>
                    <a:pt x="534677" y="920244"/>
                  </a:lnTo>
                  <a:lnTo>
                    <a:pt x="31122" y="1423799"/>
                  </a:lnTo>
                  <a:lnTo>
                    <a:pt x="31122" y="1423799"/>
                  </a:lnTo>
                  <a:lnTo>
                    <a:pt x="31122" y="1423799"/>
                  </a:lnTo>
                  <a:cubicBezTo>
                    <a:pt x="19057" y="1435864"/>
                    <a:pt x="12961" y="1450596"/>
                    <a:pt x="12707" y="1468249"/>
                  </a:cubicBezTo>
                  <a:lnTo>
                    <a:pt x="6357" y="1468122"/>
                  </a:lnTo>
                  <a:lnTo>
                    <a:pt x="12707" y="1468122"/>
                  </a:lnTo>
                  <a:cubicBezTo>
                    <a:pt x="12580" y="1485775"/>
                    <a:pt x="18295" y="1500253"/>
                    <a:pt x="30106" y="1511937"/>
                  </a:cubicBezTo>
                  <a:lnTo>
                    <a:pt x="323349" y="1805180"/>
                  </a:lnTo>
                  <a:lnTo>
                    <a:pt x="318904" y="1809625"/>
                  </a:lnTo>
                  <a:lnTo>
                    <a:pt x="323349" y="1805180"/>
                  </a:lnTo>
                  <a:cubicBezTo>
                    <a:pt x="335160" y="1816991"/>
                    <a:pt x="349638" y="1822833"/>
                    <a:pt x="367291" y="1822579"/>
                  </a:cubicBezTo>
                  <a:lnTo>
                    <a:pt x="367291" y="1822579"/>
                  </a:lnTo>
                  <a:lnTo>
                    <a:pt x="367291" y="1822579"/>
                  </a:lnTo>
                  <a:cubicBezTo>
                    <a:pt x="384944" y="1822452"/>
                    <a:pt x="399549" y="1816356"/>
                    <a:pt x="411614" y="1804164"/>
                  </a:cubicBezTo>
                  <a:lnTo>
                    <a:pt x="411614" y="1804164"/>
                  </a:lnTo>
                  <a:lnTo>
                    <a:pt x="411614" y="1804164"/>
                  </a:lnTo>
                  <a:lnTo>
                    <a:pt x="1259212" y="956566"/>
                  </a:lnTo>
                  <a:lnTo>
                    <a:pt x="1263657" y="961011"/>
                  </a:lnTo>
                  <a:lnTo>
                    <a:pt x="1259212" y="956566"/>
                  </a:lnTo>
                  <a:cubicBezTo>
                    <a:pt x="1271404" y="944374"/>
                    <a:pt x="1277500" y="929769"/>
                    <a:pt x="1277627" y="912243"/>
                  </a:cubicBezTo>
                  <a:lnTo>
                    <a:pt x="1277627" y="912243"/>
                  </a:lnTo>
                  <a:lnTo>
                    <a:pt x="1277627" y="912243"/>
                  </a:lnTo>
                  <a:cubicBezTo>
                    <a:pt x="1277881" y="894717"/>
                    <a:pt x="1272039" y="880239"/>
                    <a:pt x="1260228" y="868301"/>
                  </a:cubicBezTo>
                  <a:lnTo>
                    <a:pt x="1260228" y="868301"/>
                  </a:lnTo>
                  <a:lnTo>
                    <a:pt x="1260228" y="868301"/>
                  </a:lnTo>
                  <a:lnTo>
                    <a:pt x="421520" y="29974"/>
                  </a:lnTo>
                  <a:lnTo>
                    <a:pt x="425965" y="25529"/>
                  </a:lnTo>
                  <a:lnTo>
                    <a:pt x="421520" y="29974"/>
                  </a:lnTo>
                  <a:cubicBezTo>
                    <a:pt x="409709" y="18163"/>
                    <a:pt x="395231" y="12448"/>
                    <a:pt x="377578" y="12575"/>
                  </a:cubicBezTo>
                  <a:lnTo>
                    <a:pt x="377578" y="6225"/>
                  </a:lnTo>
                  <a:lnTo>
                    <a:pt x="377578" y="12575"/>
                  </a:lnTo>
                  <a:cubicBezTo>
                    <a:pt x="360052" y="12702"/>
                    <a:pt x="345320" y="18798"/>
                    <a:pt x="333128" y="30990"/>
                  </a:cubicBezTo>
                  <a:lnTo>
                    <a:pt x="328683" y="26545"/>
                  </a:lnTo>
                  <a:lnTo>
                    <a:pt x="333128" y="30990"/>
                  </a:lnTo>
                  <a:lnTo>
                    <a:pt x="38107" y="326011"/>
                  </a:lnTo>
                  <a:lnTo>
                    <a:pt x="33662" y="321566"/>
                  </a:lnTo>
                  <a:lnTo>
                    <a:pt x="38107" y="326011"/>
                  </a:lnTo>
                  <a:cubicBezTo>
                    <a:pt x="26042" y="338076"/>
                    <a:pt x="19946" y="352808"/>
                    <a:pt x="19692" y="370461"/>
                  </a:cubicBezTo>
                  <a:close/>
                </a:path>
              </a:pathLst>
            </a:custGeom>
            <a:solidFill>
              <a:srgbClr val="00537F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01854" y="1775841"/>
              <a:ext cx="3573018" cy="12700"/>
            </a:xfrm>
            <a:custGeom>
              <a:avLst/>
              <a:gdLst/>
              <a:ahLst/>
              <a:cxnLst/>
              <a:rect r="r" b="b" t="t" l="l"/>
              <a:pathLst>
                <a:path h="12700" w="3573018">
                  <a:moveTo>
                    <a:pt x="2794" y="0"/>
                  </a:moveTo>
                  <a:lnTo>
                    <a:pt x="0" y="9906"/>
                  </a:lnTo>
                  <a:lnTo>
                    <a:pt x="6350" y="12700"/>
                  </a:lnTo>
                  <a:lnTo>
                    <a:pt x="10668" y="12700"/>
                  </a:lnTo>
                  <a:lnTo>
                    <a:pt x="13462" y="2794"/>
                  </a:lnTo>
                  <a:lnTo>
                    <a:pt x="6350" y="0"/>
                  </a:lnTo>
                  <a:close/>
                  <a:moveTo>
                    <a:pt x="41910" y="0"/>
                  </a:moveTo>
                  <a:lnTo>
                    <a:pt x="39116" y="9906"/>
                  </a:lnTo>
                  <a:lnTo>
                    <a:pt x="45466" y="12700"/>
                  </a:lnTo>
                  <a:lnTo>
                    <a:pt x="49784" y="12700"/>
                  </a:lnTo>
                  <a:lnTo>
                    <a:pt x="52578" y="2794"/>
                  </a:lnTo>
                  <a:lnTo>
                    <a:pt x="45466" y="0"/>
                  </a:lnTo>
                  <a:close/>
                  <a:moveTo>
                    <a:pt x="81026" y="0"/>
                  </a:moveTo>
                  <a:lnTo>
                    <a:pt x="78232" y="9906"/>
                  </a:lnTo>
                  <a:lnTo>
                    <a:pt x="84582" y="12700"/>
                  </a:lnTo>
                  <a:lnTo>
                    <a:pt x="88646" y="12700"/>
                  </a:lnTo>
                  <a:lnTo>
                    <a:pt x="91440" y="2794"/>
                  </a:lnTo>
                  <a:lnTo>
                    <a:pt x="84328" y="0"/>
                  </a:lnTo>
                  <a:close/>
                  <a:moveTo>
                    <a:pt x="120142" y="0"/>
                  </a:moveTo>
                  <a:lnTo>
                    <a:pt x="117348" y="9906"/>
                  </a:lnTo>
                  <a:lnTo>
                    <a:pt x="123698" y="12700"/>
                  </a:lnTo>
                  <a:lnTo>
                    <a:pt x="128016" y="12700"/>
                  </a:lnTo>
                  <a:lnTo>
                    <a:pt x="130810" y="2794"/>
                  </a:lnTo>
                  <a:lnTo>
                    <a:pt x="123698" y="0"/>
                  </a:lnTo>
                  <a:close/>
                  <a:moveTo>
                    <a:pt x="159258" y="0"/>
                  </a:moveTo>
                  <a:lnTo>
                    <a:pt x="156464" y="9906"/>
                  </a:lnTo>
                  <a:lnTo>
                    <a:pt x="162814" y="12700"/>
                  </a:lnTo>
                  <a:lnTo>
                    <a:pt x="167132" y="12700"/>
                  </a:lnTo>
                  <a:lnTo>
                    <a:pt x="169926" y="2794"/>
                  </a:lnTo>
                  <a:lnTo>
                    <a:pt x="162814" y="0"/>
                  </a:lnTo>
                  <a:close/>
                  <a:moveTo>
                    <a:pt x="198374" y="0"/>
                  </a:moveTo>
                  <a:lnTo>
                    <a:pt x="195580" y="9906"/>
                  </a:lnTo>
                  <a:lnTo>
                    <a:pt x="201930" y="12700"/>
                  </a:lnTo>
                  <a:lnTo>
                    <a:pt x="206248" y="12700"/>
                  </a:lnTo>
                  <a:lnTo>
                    <a:pt x="209042" y="2794"/>
                  </a:lnTo>
                  <a:lnTo>
                    <a:pt x="201930" y="0"/>
                  </a:lnTo>
                  <a:close/>
                  <a:moveTo>
                    <a:pt x="237490" y="0"/>
                  </a:moveTo>
                  <a:lnTo>
                    <a:pt x="234696" y="9906"/>
                  </a:lnTo>
                  <a:lnTo>
                    <a:pt x="241046" y="12700"/>
                  </a:lnTo>
                  <a:lnTo>
                    <a:pt x="245364" y="12700"/>
                  </a:lnTo>
                  <a:lnTo>
                    <a:pt x="248158" y="2794"/>
                  </a:lnTo>
                  <a:lnTo>
                    <a:pt x="241046" y="0"/>
                  </a:lnTo>
                  <a:close/>
                  <a:moveTo>
                    <a:pt x="276606" y="0"/>
                  </a:moveTo>
                  <a:lnTo>
                    <a:pt x="273812" y="9906"/>
                  </a:lnTo>
                  <a:lnTo>
                    <a:pt x="280162" y="12700"/>
                  </a:lnTo>
                  <a:lnTo>
                    <a:pt x="284480" y="12700"/>
                  </a:lnTo>
                  <a:lnTo>
                    <a:pt x="287274" y="2794"/>
                  </a:lnTo>
                  <a:lnTo>
                    <a:pt x="280162" y="0"/>
                  </a:lnTo>
                  <a:close/>
                  <a:moveTo>
                    <a:pt x="315722" y="0"/>
                  </a:moveTo>
                  <a:lnTo>
                    <a:pt x="312928" y="9906"/>
                  </a:lnTo>
                  <a:lnTo>
                    <a:pt x="319278" y="12700"/>
                  </a:lnTo>
                  <a:lnTo>
                    <a:pt x="323596" y="12700"/>
                  </a:lnTo>
                  <a:lnTo>
                    <a:pt x="326390" y="2794"/>
                  </a:lnTo>
                  <a:lnTo>
                    <a:pt x="319278" y="0"/>
                  </a:lnTo>
                  <a:close/>
                  <a:moveTo>
                    <a:pt x="354838" y="0"/>
                  </a:moveTo>
                  <a:lnTo>
                    <a:pt x="352044" y="9906"/>
                  </a:lnTo>
                  <a:lnTo>
                    <a:pt x="358394" y="12700"/>
                  </a:lnTo>
                  <a:lnTo>
                    <a:pt x="362712" y="12700"/>
                  </a:lnTo>
                  <a:lnTo>
                    <a:pt x="365506" y="2794"/>
                  </a:lnTo>
                  <a:lnTo>
                    <a:pt x="358394" y="0"/>
                  </a:lnTo>
                  <a:close/>
                  <a:moveTo>
                    <a:pt x="393954" y="0"/>
                  </a:moveTo>
                  <a:lnTo>
                    <a:pt x="391160" y="9906"/>
                  </a:lnTo>
                  <a:lnTo>
                    <a:pt x="397510" y="12700"/>
                  </a:lnTo>
                  <a:lnTo>
                    <a:pt x="401828" y="12700"/>
                  </a:lnTo>
                  <a:lnTo>
                    <a:pt x="404622" y="2794"/>
                  </a:lnTo>
                  <a:lnTo>
                    <a:pt x="397510" y="0"/>
                  </a:lnTo>
                  <a:close/>
                  <a:moveTo>
                    <a:pt x="433070" y="0"/>
                  </a:moveTo>
                  <a:lnTo>
                    <a:pt x="430276" y="9906"/>
                  </a:lnTo>
                  <a:lnTo>
                    <a:pt x="436626" y="12700"/>
                  </a:lnTo>
                  <a:lnTo>
                    <a:pt x="440944" y="12700"/>
                  </a:lnTo>
                  <a:lnTo>
                    <a:pt x="443738" y="2794"/>
                  </a:lnTo>
                  <a:lnTo>
                    <a:pt x="436626" y="0"/>
                  </a:lnTo>
                  <a:close/>
                  <a:moveTo>
                    <a:pt x="472186" y="0"/>
                  </a:moveTo>
                  <a:lnTo>
                    <a:pt x="469392" y="9906"/>
                  </a:lnTo>
                  <a:lnTo>
                    <a:pt x="475742" y="12700"/>
                  </a:lnTo>
                  <a:lnTo>
                    <a:pt x="480060" y="12700"/>
                  </a:lnTo>
                  <a:lnTo>
                    <a:pt x="482854" y="2794"/>
                  </a:lnTo>
                  <a:lnTo>
                    <a:pt x="475742" y="0"/>
                  </a:lnTo>
                  <a:close/>
                  <a:moveTo>
                    <a:pt x="511302" y="0"/>
                  </a:moveTo>
                  <a:lnTo>
                    <a:pt x="508508" y="9906"/>
                  </a:lnTo>
                  <a:lnTo>
                    <a:pt x="514858" y="12700"/>
                  </a:lnTo>
                  <a:lnTo>
                    <a:pt x="519176" y="12700"/>
                  </a:lnTo>
                  <a:lnTo>
                    <a:pt x="521970" y="2794"/>
                  </a:lnTo>
                  <a:lnTo>
                    <a:pt x="514858" y="0"/>
                  </a:lnTo>
                  <a:close/>
                  <a:moveTo>
                    <a:pt x="550418" y="0"/>
                  </a:moveTo>
                  <a:lnTo>
                    <a:pt x="547624" y="9906"/>
                  </a:lnTo>
                  <a:lnTo>
                    <a:pt x="553974" y="12700"/>
                  </a:lnTo>
                  <a:lnTo>
                    <a:pt x="558292" y="12700"/>
                  </a:lnTo>
                  <a:lnTo>
                    <a:pt x="561086" y="2794"/>
                  </a:lnTo>
                  <a:lnTo>
                    <a:pt x="553974" y="0"/>
                  </a:lnTo>
                  <a:close/>
                  <a:moveTo>
                    <a:pt x="589534" y="0"/>
                  </a:moveTo>
                  <a:lnTo>
                    <a:pt x="586740" y="9906"/>
                  </a:lnTo>
                  <a:lnTo>
                    <a:pt x="593090" y="12700"/>
                  </a:lnTo>
                  <a:lnTo>
                    <a:pt x="597408" y="12700"/>
                  </a:lnTo>
                  <a:lnTo>
                    <a:pt x="600202" y="2794"/>
                  </a:lnTo>
                  <a:lnTo>
                    <a:pt x="593090" y="0"/>
                  </a:lnTo>
                  <a:close/>
                  <a:moveTo>
                    <a:pt x="628650" y="0"/>
                  </a:moveTo>
                  <a:lnTo>
                    <a:pt x="625856" y="9906"/>
                  </a:lnTo>
                  <a:lnTo>
                    <a:pt x="632206" y="12700"/>
                  </a:lnTo>
                  <a:lnTo>
                    <a:pt x="636524" y="12700"/>
                  </a:lnTo>
                  <a:lnTo>
                    <a:pt x="639318" y="2794"/>
                  </a:lnTo>
                  <a:lnTo>
                    <a:pt x="632206" y="0"/>
                  </a:lnTo>
                  <a:close/>
                  <a:moveTo>
                    <a:pt x="667766" y="0"/>
                  </a:moveTo>
                  <a:lnTo>
                    <a:pt x="664972" y="9906"/>
                  </a:lnTo>
                  <a:lnTo>
                    <a:pt x="671322" y="12700"/>
                  </a:lnTo>
                  <a:lnTo>
                    <a:pt x="675640" y="12700"/>
                  </a:lnTo>
                  <a:lnTo>
                    <a:pt x="678434" y="2794"/>
                  </a:lnTo>
                  <a:lnTo>
                    <a:pt x="671322" y="0"/>
                  </a:lnTo>
                  <a:close/>
                  <a:moveTo>
                    <a:pt x="706882" y="0"/>
                  </a:moveTo>
                  <a:lnTo>
                    <a:pt x="704088" y="9906"/>
                  </a:lnTo>
                  <a:lnTo>
                    <a:pt x="710438" y="12700"/>
                  </a:lnTo>
                  <a:lnTo>
                    <a:pt x="714756" y="12700"/>
                  </a:lnTo>
                  <a:lnTo>
                    <a:pt x="717550" y="2794"/>
                  </a:lnTo>
                  <a:lnTo>
                    <a:pt x="710438" y="0"/>
                  </a:lnTo>
                  <a:close/>
                  <a:moveTo>
                    <a:pt x="745998" y="0"/>
                  </a:moveTo>
                  <a:lnTo>
                    <a:pt x="743204" y="9906"/>
                  </a:lnTo>
                  <a:lnTo>
                    <a:pt x="749554" y="12700"/>
                  </a:lnTo>
                  <a:lnTo>
                    <a:pt x="753872" y="12700"/>
                  </a:lnTo>
                  <a:lnTo>
                    <a:pt x="756666" y="2794"/>
                  </a:lnTo>
                  <a:lnTo>
                    <a:pt x="749554" y="0"/>
                  </a:lnTo>
                  <a:close/>
                  <a:moveTo>
                    <a:pt x="785114" y="0"/>
                  </a:moveTo>
                  <a:lnTo>
                    <a:pt x="782320" y="9906"/>
                  </a:lnTo>
                  <a:lnTo>
                    <a:pt x="788670" y="12700"/>
                  </a:lnTo>
                  <a:lnTo>
                    <a:pt x="792988" y="12700"/>
                  </a:lnTo>
                  <a:lnTo>
                    <a:pt x="795782" y="2794"/>
                  </a:lnTo>
                  <a:lnTo>
                    <a:pt x="788670" y="0"/>
                  </a:lnTo>
                  <a:close/>
                  <a:moveTo>
                    <a:pt x="824230" y="0"/>
                  </a:moveTo>
                  <a:lnTo>
                    <a:pt x="821436" y="9906"/>
                  </a:lnTo>
                  <a:lnTo>
                    <a:pt x="827786" y="12700"/>
                  </a:lnTo>
                  <a:lnTo>
                    <a:pt x="832104" y="12700"/>
                  </a:lnTo>
                  <a:lnTo>
                    <a:pt x="834898" y="2794"/>
                  </a:lnTo>
                  <a:lnTo>
                    <a:pt x="827786" y="0"/>
                  </a:lnTo>
                  <a:close/>
                  <a:moveTo>
                    <a:pt x="863346" y="0"/>
                  </a:moveTo>
                  <a:lnTo>
                    <a:pt x="860552" y="9906"/>
                  </a:lnTo>
                  <a:lnTo>
                    <a:pt x="866902" y="12700"/>
                  </a:lnTo>
                  <a:lnTo>
                    <a:pt x="871220" y="12700"/>
                  </a:lnTo>
                  <a:lnTo>
                    <a:pt x="874014" y="2794"/>
                  </a:lnTo>
                  <a:lnTo>
                    <a:pt x="866902" y="0"/>
                  </a:lnTo>
                  <a:close/>
                  <a:moveTo>
                    <a:pt x="902462" y="0"/>
                  </a:moveTo>
                  <a:lnTo>
                    <a:pt x="899668" y="9906"/>
                  </a:lnTo>
                  <a:lnTo>
                    <a:pt x="906018" y="12700"/>
                  </a:lnTo>
                  <a:lnTo>
                    <a:pt x="910336" y="12700"/>
                  </a:lnTo>
                  <a:lnTo>
                    <a:pt x="913130" y="2794"/>
                  </a:lnTo>
                  <a:lnTo>
                    <a:pt x="906018" y="0"/>
                  </a:lnTo>
                  <a:close/>
                  <a:moveTo>
                    <a:pt x="941578" y="0"/>
                  </a:moveTo>
                  <a:lnTo>
                    <a:pt x="938784" y="9906"/>
                  </a:lnTo>
                  <a:lnTo>
                    <a:pt x="945134" y="12700"/>
                  </a:lnTo>
                  <a:lnTo>
                    <a:pt x="949452" y="12700"/>
                  </a:lnTo>
                  <a:lnTo>
                    <a:pt x="952246" y="2794"/>
                  </a:lnTo>
                  <a:lnTo>
                    <a:pt x="945134" y="0"/>
                  </a:lnTo>
                  <a:close/>
                  <a:moveTo>
                    <a:pt x="980694" y="0"/>
                  </a:moveTo>
                  <a:lnTo>
                    <a:pt x="977900" y="9906"/>
                  </a:lnTo>
                  <a:lnTo>
                    <a:pt x="984250" y="12700"/>
                  </a:lnTo>
                  <a:lnTo>
                    <a:pt x="988568" y="12700"/>
                  </a:lnTo>
                  <a:lnTo>
                    <a:pt x="991362" y="2794"/>
                  </a:lnTo>
                  <a:lnTo>
                    <a:pt x="984250" y="0"/>
                  </a:lnTo>
                  <a:close/>
                  <a:moveTo>
                    <a:pt x="1019810" y="0"/>
                  </a:moveTo>
                  <a:lnTo>
                    <a:pt x="1017016" y="9906"/>
                  </a:lnTo>
                  <a:lnTo>
                    <a:pt x="1023366" y="12700"/>
                  </a:lnTo>
                  <a:lnTo>
                    <a:pt x="1027684" y="12700"/>
                  </a:lnTo>
                  <a:lnTo>
                    <a:pt x="1030478" y="2794"/>
                  </a:lnTo>
                  <a:lnTo>
                    <a:pt x="1023366" y="0"/>
                  </a:lnTo>
                  <a:close/>
                  <a:moveTo>
                    <a:pt x="1058926" y="0"/>
                  </a:moveTo>
                  <a:lnTo>
                    <a:pt x="1056132" y="9906"/>
                  </a:lnTo>
                  <a:lnTo>
                    <a:pt x="1062482" y="12700"/>
                  </a:lnTo>
                  <a:lnTo>
                    <a:pt x="1066800" y="12700"/>
                  </a:lnTo>
                  <a:lnTo>
                    <a:pt x="1069594" y="2794"/>
                  </a:lnTo>
                  <a:lnTo>
                    <a:pt x="1062482" y="0"/>
                  </a:lnTo>
                  <a:close/>
                  <a:moveTo>
                    <a:pt x="1098042" y="0"/>
                  </a:moveTo>
                  <a:lnTo>
                    <a:pt x="1095248" y="9906"/>
                  </a:lnTo>
                  <a:lnTo>
                    <a:pt x="1101598" y="12700"/>
                  </a:lnTo>
                  <a:lnTo>
                    <a:pt x="1105916" y="12700"/>
                  </a:lnTo>
                  <a:lnTo>
                    <a:pt x="1108710" y="2794"/>
                  </a:lnTo>
                  <a:lnTo>
                    <a:pt x="1101598" y="0"/>
                  </a:lnTo>
                  <a:close/>
                  <a:moveTo>
                    <a:pt x="1137158" y="0"/>
                  </a:moveTo>
                  <a:lnTo>
                    <a:pt x="1134364" y="9906"/>
                  </a:lnTo>
                  <a:lnTo>
                    <a:pt x="1140714" y="12700"/>
                  </a:lnTo>
                  <a:lnTo>
                    <a:pt x="1145032" y="12700"/>
                  </a:lnTo>
                  <a:lnTo>
                    <a:pt x="1147826" y="2794"/>
                  </a:lnTo>
                  <a:lnTo>
                    <a:pt x="1140714" y="0"/>
                  </a:lnTo>
                  <a:close/>
                  <a:moveTo>
                    <a:pt x="1176274" y="0"/>
                  </a:moveTo>
                  <a:lnTo>
                    <a:pt x="1173480" y="9906"/>
                  </a:lnTo>
                  <a:lnTo>
                    <a:pt x="1179830" y="12700"/>
                  </a:lnTo>
                  <a:lnTo>
                    <a:pt x="1184148" y="12700"/>
                  </a:lnTo>
                  <a:lnTo>
                    <a:pt x="1186942" y="2794"/>
                  </a:lnTo>
                  <a:lnTo>
                    <a:pt x="1179830" y="0"/>
                  </a:lnTo>
                  <a:close/>
                  <a:moveTo>
                    <a:pt x="1215390" y="0"/>
                  </a:moveTo>
                  <a:lnTo>
                    <a:pt x="1212596" y="9906"/>
                  </a:lnTo>
                  <a:lnTo>
                    <a:pt x="1218946" y="12700"/>
                  </a:lnTo>
                  <a:lnTo>
                    <a:pt x="1223264" y="12700"/>
                  </a:lnTo>
                  <a:lnTo>
                    <a:pt x="1226058" y="2794"/>
                  </a:lnTo>
                  <a:lnTo>
                    <a:pt x="1218946" y="0"/>
                  </a:lnTo>
                  <a:close/>
                  <a:moveTo>
                    <a:pt x="1254507" y="0"/>
                  </a:moveTo>
                  <a:lnTo>
                    <a:pt x="1251713" y="9906"/>
                  </a:lnTo>
                  <a:lnTo>
                    <a:pt x="1258063" y="12700"/>
                  </a:lnTo>
                  <a:lnTo>
                    <a:pt x="1262380" y="12700"/>
                  </a:lnTo>
                  <a:lnTo>
                    <a:pt x="1265174" y="2794"/>
                  </a:lnTo>
                  <a:lnTo>
                    <a:pt x="1258063" y="0"/>
                  </a:lnTo>
                  <a:close/>
                  <a:moveTo>
                    <a:pt x="1293623" y="0"/>
                  </a:moveTo>
                  <a:lnTo>
                    <a:pt x="1290829" y="9906"/>
                  </a:lnTo>
                  <a:lnTo>
                    <a:pt x="1297179" y="12700"/>
                  </a:lnTo>
                  <a:lnTo>
                    <a:pt x="1301496" y="12700"/>
                  </a:lnTo>
                  <a:lnTo>
                    <a:pt x="1304290" y="2794"/>
                  </a:lnTo>
                  <a:lnTo>
                    <a:pt x="1297179" y="0"/>
                  </a:lnTo>
                  <a:close/>
                  <a:moveTo>
                    <a:pt x="1332739" y="0"/>
                  </a:moveTo>
                  <a:lnTo>
                    <a:pt x="1329945" y="9906"/>
                  </a:lnTo>
                  <a:lnTo>
                    <a:pt x="1336295" y="12700"/>
                  </a:lnTo>
                  <a:lnTo>
                    <a:pt x="1340613" y="12700"/>
                  </a:lnTo>
                  <a:lnTo>
                    <a:pt x="1343407" y="2794"/>
                  </a:lnTo>
                  <a:lnTo>
                    <a:pt x="1336295" y="0"/>
                  </a:lnTo>
                  <a:close/>
                  <a:moveTo>
                    <a:pt x="1371855" y="0"/>
                  </a:moveTo>
                  <a:lnTo>
                    <a:pt x="1369061" y="9906"/>
                  </a:lnTo>
                  <a:lnTo>
                    <a:pt x="1375411" y="12700"/>
                  </a:lnTo>
                  <a:lnTo>
                    <a:pt x="1379729" y="12700"/>
                  </a:lnTo>
                  <a:lnTo>
                    <a:pt x="1382523" y="2794"/>
                  </a:lnTo>
                  <a:lnTo>
                    <a:pt x="1375411" y="0"/>
                  </a:lnTo>
                  <a:close/>
                  <a:moveTo>
                    <a:pt x="1410971" y="0"/>
                  </a:moveTo>
                  <a:lnTo>
                    <a:pt x="1408177" y="9906"/>
                  </a:lnTo>
                  <a:lnTo>
                    <a:pt x="1414527" y="12700"/>
                  </a:lnTo>
                  <a:lnTo>
                    <a:pt x="1418845" y="12700"/>
                  </a:lnTo>
                  <a:lnTo>
                    <a:pt x="1421639" y="2794"/>
                  </a:lnTo>
                  <a:lnTo>
                    <a:pt x="1414527" y="0"/>
                  </a:lnTo>
                  <a:close/>
                  <a:moveTo>
                    <a:pt x="1450087" y="0"/>
                  </a:moveTo>
                  <a:lnTo>
                    <a:pt x="1447293" y="9906"/>
                  </a:lnTo>
                  <a:lnTo>
                    <a:pt x="1453643" y="12700"/>
                  </a:lnTo>
                  <a:lnTo>
                    <a:pt x="1457961" y="12700"/>
                  </a:lnTo>
                  <a:lnTo>
                    <a:pt x="1460755" y="2794"/>
                  </a:lnTo>
                  <a:lnTo>
                    <a:pt x="1453643" y="0"/>
                  </a:lnTo>
                  <a:close/>
                  <a:moveTo>
                    <a:pt x="1489203" y="0"/>
                  </a:moveTo>
                  <a:lnTo>
                    <a:pt x="1486409" y="9906"/>
                  </a:lnTo>
                  <a:lnTo>
                    <a:pt x="1492759" y="12700"/>
                  </a:lnTo>
                  <a:lnTo>
                    <a:pt x="1497077" y="12700"/>
                  </a:lnTo>
                  <a:lnTo>
                    <a:pt x="1499871" y="2794"/>
                  </a:lnTo>
                  <a:lnTo>
                    <a:pt x="1492759" y="0"/>
                  </a:lnTo>
                  <a:close/>
                  <a:moveTo>
                    <a:pt x="1528319" y="0"/>
                  </a:moveTo>
                  <a:lnTo>
                    <a:pt x="1525525" y="9906"/>
                  </a:lnTo>
                  <a:lnTo>
                    <a:pt x="1531875" y="12700"/>
                  </a:lnTo>
                  <a:lnTo>
                    <a:pt x="1536193" y="12700"/>
                  </a:lnTo>
                  <a:lnTo>
                    <a:pt x="1538987" y="2794"/>
                  </a:lnTo>
                  <a:lnTo>
                    <a:pt x="1531875" y="0"/>
                  </a:lnTo>
                  <a:close/>
                  <a:moveTo>
                    <a:pt x="1567435" y="0"/>
                  </a:moveTo>
                  <a:lnTo>
                    <a:pt x="1564641" y="9906"/>
                  </a:lnTo>
                  <a:lnTo>
                    <a:pt x="1570991" y="12700"/>
                  </a:lnTo>
                  <a:lnTo>
                    <a:pt x="1575309" y="12700"/>
                  </a:lnTo>
                  <a:lnTo>
                    <a:pt x="1578103" y="2794"/>
                  </a:lnTo>
                  <a:lnTo>
                    <a:pt x="1570991" y="0"/>
                  </a:lnTo>
                  <a:close/>
                  <a:moveTo>
                    <a:pt x="1606551" y="0"/>
                  </a:moveTo>
                  <a:lnTo>
                    <a:pt x="1603757" y="9906"/>
                  </a:lnTo>
                  <a:lnTo>
                    <a:pt x="1610107" y="12700"/>
                  </a:lnTo>
                  <a:lnTo>
                    <a:pt x="1614425" y="12700"/>
                  </a:lnTo>
                  <a:lnTo>
                    <a:pt x="1617219" y="2794"/>
                  </a:lnTo>
                  <a:lnTo>
                    <a:pt x="1610107" y="0"/>
                  </a:lnTo>
                  <a:close/>
                  <a:moveTo>
                    <a:pt x="1645667" y="0"/>
                  </a:moveTo>
                  <a:lnTo>
                    <a:pt x="1642873" y="9906"/>
                  </a:lnTo>
                  <a:lnTo>
                    <a:pt x="1649223" y="12700"/>
                  </a:lnTo>
                  <a:lnTo>
                    <a:pt x="1653541" y="12700"/>
                  </a:lnTo>
                  <a:lnTo>
                    <a:pt x="1656335" y="2794"/>
                  </a:lnTo>
                  <a:lnTo>
                    <a:pt x="1649223" y="0"/>
                  </a:lnTo>
                  <a:close/>
                  <a:moveTo>
                    <a:pt x="1684783" y="0"/>
                  </a:moveTo>
                  <a:lnTo>
                    <a:pt x="1681989" y="9906"/>
                  </a:lnTo>
                  <a:lnTo>
                    <a:pt x="1688339" y="12700"/>
                  </a:lnTo>
                  <a:lnTo>
                    <a:pt x="1692657" y="12700"/>
                  </a:lnTo>
                  <a:lnTo>
                    <a:pt x="1695451" y="2794"/>
                  </a:lnTo>
                  <a:lnTo>
                    <a:pt x="1688339" y="0"/>
                  </a:lnTo>
                  <a:close/>
                  <a:moveTo>
                    <a:pt x="1723899" y="0"/>
                  </a:moveTo>
                  <a:lnTo>
                    <a:pt x="1721105" y="9906"/>
                  </a:lnTo>
                  <a:lnTo>
                    <a:pt x="1727455" y="12700"/>
                  </a:lnTo>
                  <a:lnTo>
                    <a:pt x="1731773" y="12700"/>
                  </a:lnTo>
                  <a:lnTo>
                    <a:pt x="1734567" y="2794"/>
                  </a:lnTo>
                  <a:lnTo>
                    <a:pt x="1727455" y="0"/>
                  </a:lnTo>
                  <a:close/>
                  <a:moveTo>
                    <a:pt x="1763015" y="0"/>
                  </a:moveTo>
                  <a:lnTo>
                    <a:pt x="1760221" y="9906"/>
                  </a:lnTo>
                  <a:lnTo>
                    <a:pt x="1766571" y="12700"/>
                  </a:lnTo>
                  <a:lnTo>
                    <a:pt x="1770889" y="12700"/>
                  </a:lnTo>
                  <a:lnTo>
                    <a:pt x="1773683" y="2794"/>
                  </a:lnTo>
                  <a:lnTo>
                    <a:pt x="1766571" y="0"/>
                  </a:lnTo>
                  <a:close/>
                  <a:moveTo>
                    <a:pt x="1802131" y="0"/>
                  </a:moveTo>
                  <a:lnTo>
                    <a:pt x="1799337" y="9906"/>
                  </a:lnTo>
                  <a:lnTo>
                    <a:pt x="1805687" y="12700"/>
                  </a:lnTo>
                  <a:lnTo>
                    <a:pt x="1810005" y="12700"/>
                  </a:lnTo>
                  <a:lnTo>
                    <a:pt x="1812799" y="2794"/>
                  </a:lnTo>
                  <a:lnTo>
                    <a:pt x="1805687" y="0"/>
                  </a:lnTo>
                  <a:close/>
                  <a:moveTo>
                    <a:pt x="1841247" y="0"/>
                  </a:moveTo>
                  <a:lnTo>
                    <a:pt x="1838453" y="9906"/>
                  </a:lnTo>
                  <a:lnTo>
                    <a:pt x="1844803" y="12700"/>
                  </a:lnTo>
                  <a:lnTo>
                    <a:pt x="1849121" y="12700"/>
                  </a:lnTo>
                  <a:lnTo>
                    <a:pt x="1851915" y="2794"/>
                  </a:lnTo>
                  <a:lnTo>
                    <a:pt x="1844803" y="0"/>
                  </a:lnTo>
                  <a:close/>
                  <a:moveTo>
                    <a:pt x="1880363" y="0"/>
                  </a:moveTo>
                  <a:lnTo>
                    <a:pt x="1877569" y="9906"/>
                  </a:lnTo>
                  <a:lnTo>
                    <a:pt x="1883919" y="12700"/>
                  </a:lnTo>
                  <a:lnTo>
                    <a:pt x="1888237" y="12700"/>
                  </a:lnTo>
                  <a:lnTo>
                    <a:pt x="1891031" y="2794"/>
                  </a:lnTo>
                  <a:lnTo>
                    <a:pt x="1883919" y="0"/>
                  </a:lnTo>
                  <a:close/>
                  <a:moveTo>
                    <a:pt x="1919479" y="0"/>
                  </a:moveTo>
                  <a:lnTo>
                    <a:pt x="1916685" y="9906"/>
                  </a:lnTo>
                  <a:lnTo>
                    <a:pt x="1923035" y="12700"/>
                  </a:lnTo>
                  <a:lnTo>
                    <a:pt x="1927353" y="12700"/>
                  </a:lnTo>
                  <a:lnTo>
                    <a:pt x="1930147" y="2794"/>
                  </a:lnTo>
                  <a:lnTo>
                    <a:pt x="1923035" y="0"/>
                  </a:lnTo>
                  <a:close/>
                  <a:moveTo>
                    <a:pt x="1958595" y="0"/>
                  </a:moveTo>
                  <a:lnTo>
                    <a:pt x="1955801" y="9906"/>
                  </a:lnTo>
                  <a:lnTo>
                    <a:pt x="1962151" y="12700"/>
                  </a:lnTo>
                  <a:lnTo>
                    <a:pt x="1966469" y="12700"/>
                  </a:lnTo>
                  <a:lnTo>
                    <a:pt x="1969263" y="2794"/>
                  </a:lnTo>
                  <a:lnTo>
                    <a:pt x="1962151" y="0"/>
                  </a:lnTo>
                  <a:close/>
                  <a:moveTo>
                    <a:pt x="1997711" y="0"/>
                  </a:moveTo>
                  <a:lnTo>
                    <a:pt x="1994917" y="9906"/>
                  </a:lnTo>
                  <a:lnTo>
                    <a:pt x="2001267" y="12700"/>
                  </a:lnTo>
                  <a:lnTo>
                    <a:pt x="2005585" y="12700"/>
                  </a:lnTo>
                  <a:lnTo>
                    <a:pt x="2008379" y="2794"/>
                  </a:lnTo>
                  <a:lnTo>
                    <a:pt x="2001267" y="0"/>
                  </a:lnTo>
                  <a:close/>
                  <a:moveTo>
                    <a:pt x="2036827" y="0"/>
                  </a:moveTo>
                  <a:lnTo>
                    <a:pt x="2034033" y="9906"/>
                  </a:lnTo>
                  <a:lnTo>
                    <a:pt x="2040383" y="12700"/>
                  </a:lnTo>
                  <a:lnTo>
                    <a:pt x="2044701" y="12700"/>
                  </a:lnTo>
                  <a:lnTo>
                    <a:pt x="2047495" y="2794"/>
                  </a:lnTo>
                  <a:lnTo>
                    <a:pt x="2040383" y="0"/>
                  </a:lnTo>
                  <a:close/>
                  <a:moveTo>
                    <a:pt x="2075943" y="0"/>
                  </a:moveTo>
                  <a:lnTo>
                    <a:pt x="2073149" y="9906"/>
                  </a:lnTo>
                  <a:lnTo>
                    <a:pt x="2079499" y="12700"/>
                  </a:lnTo>
                  <a:lnTo>
                    <a:pt x="2083817" y="12700"/>
                  </a:lnTo>
                  <a:lnTo>
                    <a:pt x="2086611" y="2794"/>
                  </a:lnTo>
                  <a:lnTo>
                    <a:pt x="2079499" y="0"/>
                  </a:lnTo>
                  <a:close/>
                  <a:moveTo>
                    <a:pt x="2115059" y="0"/>
                  </a:moveTo>
                  <a:lnTo>
                    <a:pt x="2112265" y="9906"/>
                  </a:lnTo>
                  <a:lnTo>
                    <a:pt x="2118615" y="12700"/>
                  </a:lnTo>
                  <a:lnTo>
                    <a:pt x="2122933" y="12700"/>
                  </a:lnTo>
                  <a:lnTo>
                    <a:pt x="2125727" y="2794"/>
                  </a:lnTo>
                  <a:lnTo>
                    <a:pt x="2118615" y="0"/>
                  </a:lnTo>
                  <a:close/>
                  <a:moveTo>
                    <a:pt x="2154175" y="0"/>
                  </a:moveTo>
                  <a:lnTo>
                    <a:pt x="2151381" y="9906"/>
                  </a:lnTo>
                  <a:lnTo>
                    <a:pt x="2157731" y="12700"/>
                  </a:lnTo>
                  <a:lnTo>
                    <a:pt x="2162049" y="12700"/>
                  </a:lnTo>
                  <a:lnTo>
                    <a:pt x="2164843" y="2794"/>
                  </a:lnTo>
                  <a:lnTo>
                    <a:pt x="2157731" y="0"/>
                  </a:lnTo>
                  <a:close/>
                  <a:moveTo>
                    <a:pt x="2193291" y="0"/>
                  </a:moveTo>
                  <a:lnTo>
                    <a:pt x="2190497" y="9906"/>
                  </a:lnTo>
                  <a:lnTo>
                    <a:pt x="2196847" y="12700"/>
                  </a:lnTo>
                  <a:lnTo>
                    <a:pt x="2201165" y="12700"/>
                  </a:lnTo>
                  <a:lnTo>
                    <a:pt x="2203959" y="2794"/>
                  </a:lnTo>
                  <a:lnTo>
                    <a:pt x="2196847" y="0"/>
                  </a:lnTo>
                  <a:close/>
                  <a:moveTo>
                    <a:pt x="2232407" y="0"/>
                  </a:moveTo>
                  <a:lnTo>
                    <a:pt x="2229613" y="9906"/>
                  </a:lnTo>
                  <a:lnTo>
                    <a:pt x="2235963" y="12700"/>
                  </a:lnTo>
                  <a:lnTo>
                    <a:pt x="2240281" y="12700"/>
                  </a:lnTo>
                  <a:lnTo>
                    <a:pt x="2243075" y="2794"/>
                  </a:lnTo>
                  <a:lnTo>
                    <a:pt x="2235963" y="0"/>
                  </a:lnTo>
                  <a:close/>
                  <a:moveTo>
                    <a:pt x="2271523" y="0"/>
                  </a:moveTo>
                  <a:lnTo>
                    <a:pt x="2268729" y="9906"/>
                  </a:lnTo>
                  <a:lnTo>
                    <a:pt x="2275079" y="12700"/>
                  </a:lnTo>
                  <a:lnTo>
                    <a:pt x="2279397" y="12700"/>
                  </a:lnTo>
                  <a:lnTo>
                    <a:pt x="2282191" y="2794"/>
                  </a:lnTo>
                  <a:lnTo>
                    <a:pt x="2275079" y="0"/>
                  </a:lnTo>
                  <a:close/>
                  <a:moveTo>
                    <a:pt x="2310639" y="0"/>
                  </a:moveTo>
                  <a:lnTo>
                    <a:pt x="2307845" y="9906"/>
                  </a:lnTo>
                  <a:lnTo>
                    <a:pt x="2314195" y="12700"/>
                  </a:lnTo>
                  <a:lnTo>
                    <a:pt x="2318513" y="12700"/>
                  </a:lnTo>
                  <a:lnTo>
                    <a:pt x="2321307" y="2794"/>
                  </a:lnTo>
                  <a:lnTo>
                    <a:pt x="2314195" y="0"/>
                  </a:lnTo>
                  <a:close/>
                  <a:moveTo>
                    <a:pt x="2349755" y="0"/>
                  </a:moveTo>
                  <a:lnTo>
                    <a:pt x="2346961" y="9906"/>
                  </a:lnTo>
                  <a:lnTo>
                    <a:pt x="2353311" y="12700"/>
                  </a:lnTo>
                  <a:lnTo>
                    <a:pt x="2357629" y="12700"/>
                  </a:lnTo>
                  <a:lnTo>
                    <a:pt x="2360423" y="2794"/>
                  </a:lnTo>
                  <a:lnTo>
                    <a:pt x="2353311" y="0"/>
                  </a:lnTo>
                  <a:close/>
                  <a:moveTo>
                    <a:pt x="2388871" y="0"/>
                  </a:moveTo>
                  <a:lnTo>
                    <a:pt x="2386077" y="9906"/>
                  </a:lnTo>
                  <a:lnTo>
                    <a:pt x="2392427" y="12700"/>
                  </a:lnTo>
                  <a:lnTo>
                    <a:pt x="2396745" y="12700"/>
                  </a:lnTo>
                  <a:lnTo>
                    <a:pt x="2399539" y="2794"/>
                  </a:lnTo>
                  <a:lnTo>
                    <a:pt x="2392427" y="0"/>
                  </a:lnTo>
                  <a:close/>
                  <a:moveTo>
                    <a:pt x="2427987" y="0"/>
                  </a:moveTo>
                  <a:lnTo>
                    <a:pt x="2425193" y="9906"/>
                  </a:lnTo>
                  <a:lnTo>
                    <a:pt x="2431543" y="12700"/>
                  </a:lnTo>
                  <a:lnTo>
                    <a:pt x="2435861" y="12700"/>
                  </a:lnTo>
                  <a:lnTo>
                    <a:pt x="2438655" y="2794"/>
                  </a:lnTo>
                  <a:lnTo>
                    <a:pt x="2431543" y="0"/>
                  </a:lnTo>
                  <a:close/>
                  <a:moveTo>
                    <a:pt x="2467103" y="0"/>
                  </a:moveTo>
                  <a:lnTo>
                    <a:pt x="2464309" y="9906"/>
                  </a:lnTo>
                  <a:lnTo>
                    <a:pt x="2470659" y="12700"/>
                  </a:lnTo>
                  <a:lnTo>
                    <a:pt x="2474977" y="12700"/>
                  </a:lnTo>
                  <a:lnTo>
                    <a:pt x="2477771" y="2794"/>
                  </a:lnTo>
                  <a:lnTo>
                    <a:pt x="2470659" y="0"/>
                  </a:lnTo>
                  <a:close/>
                  <a:moveTo>
                    <a:pt x="2506219" y="0"/>
                  </a:moveTo>
                  <a:lnTo>
                    <a:pt x="2503425" y="9906"/>
                  </a:lnTo>
                  <a:lnTo>
                    <a:pt x="2509775" y="12700"/>
                  </a:lnTo>
                  <a:lnTo>
                    <a:pt x="2514093" y="12700"/>
                  </a:lnTo>
                  <a:lnTo>
                    <a:pt x="2516887" y="2794"/>
                  </a:lnTo>
                  <a:lnTo>
                    <a:pt x="2509775" y="0"/>
                  </a:lnTo>
                  <a:close/>
                  <a:moveTo>
                    <a:pt x="2545335" y="0"/>
                  </a:moveTo>
                  <a:lnTo>
                    <a:pt x="2542541" y="9906"/>
                  </a:lnTo>
                  <a:lnTo>
                    <a:pt x="2548891" y="12700"/>
                  </a:lnTo>
                  <a:lnTo>
                    <a:pt x="2553209" y="12700"/>
                  </a:lnTo>
                  <a:lnTo>
                    <a:pt x="2556003" y="2794"/>
                  </a:lnTo>
                  <a:lnTo>
                    <a:pt x="2548891" y="0"/>
                  </a:lnTo>
                  <a:close/>
                  <a:moveTo>
                    <a:pt x="2584451" y="0"/>
                  </a:moveTo>
                  <a:lnTo>
                    <a:pt x="2581657" y="9906"/>
                  </a:lnTo>
                  <a:lnTo>
                    <a:pt x="2588007" y="12700"/>
                  </a:lnTo>
                  <a:lnTo>
                    <a:pt x="2592325" y="12700"/>
                  </a:lnTo>
                  <a:lnTo>
                    <a:pt x="2595119" y="2794"/>
                  </a:lnTo>
                  <a:lnTo>
                    <a:pt x="2588007" y="0"/>
                  </a:lnTo>
                  <a:close/>
                  <a:moveTo>
                    <a:pt x="2623567" y="0"/>
                  </a:moveTo>
                  <a:lnTo>
                    <a:pt x="2620773" y="9906"/>
                  </a:lnTo>
                  <a:lnTo>
                    <a:pt x="2627123" y="12700"/>
                  </a:lnTo>
                  <a:lnTo>
                    <a:pt x="2631441" y="12700"/>
                  </a:lnTo>
                  <a:lnTo>
                    <a:pt x="2634235" y="2794"/>
                  </a:lnTo>
                  <a:lnTo>
                    <a:pt x="2627123" y="0"/>
                  </a:lnTo>
                  <a:close/>
                  <a:moveTo>
                    <a:pt x="2662683" y="0"/>
                  </a:moveTo>
                  <a:lnTo>
                    <a:pt x="2659889" y="9906"/>
                  </a:lnTo>
                  <a:lnTo>
                    <a:pt x="2666239" y="12700"/>
                  </a:lnTo>
                  <a:lnTo>
                    <a:pt x="2670557" y="12700"/>
                  </a:lnTo>
                  <a:lnTo>
                    <a:pt x="2673351" y="2794"/>
                  </a:lnTo>
                  <a:lnTo>
                    <a:pt x="2666239" y="0"/>
                  </a:lnTo>
                  <a:close/>
                  <a:moveTo>
                    <a:pt x="2701799" y="0"/>
                  </a:moveTo>
                  <a:lnTo>
                    <a:pt x="2699005" y="9906"/>
                  </a:lnTo>
                  <a:lnTo>
                    <a:pt x="2705355" y="12700"/>
                  </a:lnTo>
                  <a:lnTo>
                    <a:pt x="2709673" y="12700"/>
                  </a:lnTo>
                  <a:lnTo>
                    <a:pt x="2712467" y="2794"/>
                  </a:lnTo>
                  <a:lnTo>
                    <a:pt x="2705355" y="0"/>
                  </a:lnTo>
                  <a:close/>
                  <a:moveTo>
                    <a:pt x="2740915" y="0"/>
                  </a:moveTo>
                  <a:lnTo>
                    <a:pt x="2738121" y="9906"/>
                  </a:lnTo>
                  <a:lnTo>
                    <a:pt x="2744471" y="12700"/>
                  </a:lnTo>
                  <a:lnTo>
                    <a:pt x="2748789" y="12700"/>
                  </a:lnTo>
                  <a:lnTo>
                    <a:pt x="2751583" y="2794"/>
                  </a:lnTo>
                  <a:lnTo>
                    <a:pt x="2744471" y="0"/>
                  </a:lnTo>
                  <a:close/>
                  <a:moveTo>
                    <a:pt x="2780031" y="0"/>
                  </a:moveTo>
                  <a:lnTo>
                    <a:pt x="2777237" y="9906"/>
                  </a:lnTo>
                  <a:lnTo>
                    <a:pt x="2783587" y="12700"/>
                  </a:lnTo>
                  <a:lnTo>
                    <a:pt x="2787905" y="12700"/>
                  </a:lnTo>
                  <a:lnTo>
                    <a:pt x="2790699" y="2794"/>
                  </a:lnTo>
                  <a:lnTo>
                    <a:pt x="2783587" y="0"/>
                  </a:lnTo>
                  <a:close/>
                  <a:moveTo>
                    <a:pt x="2819147" y="0"/>
                  </a:moveTo>
                  <a:lnTo>
                    <a:pt x="2816353" y="9906"/>
                  </a:lnTo>
                  <a:lnTo>
                    <a:pt x="2822703" y="12700"/>
                  </a:lnTo>
                  <a:lnTo>
                    <a:pt x="2827021" y="12700"/>
                  </a:lnTo>
                  <a:lnTo>
                    <a:pt x="2829815" y="2794"/>
                  </a:lnTo>
                  <a:lnTo>
                    <a:pt x="2822703" y="0"/>
                  </a:lnTo>
                  <a:close/>
                  <a:moveTo>
                    <a:pt x="2858263" y="0"/>
                  </a:moveTo>
                  <a:lnTo>
                    <a:pt x="2855469" y="9906"/>
                  </a:lnTo>
                  <a:lnTo>
                    <a:pt x="2861819" y="12700"/>
                  </a:lnTo>
                  <a:lnTo>
                    <a:pt x="2866137" y="12700"/>
                  </a:lnTo>
                  <a:lnTo>
                    <a:pt x="2868931" y="2794"/>
                  </a:lnTo>
                  <a:lnTo>
                    <a:pt x="2861819" y="0"/>
                  </a:lnTo>
                  <a:close/>
                  <a:moveTo>
                    <a:pt x="2897379" y="0"/>
                  </a:moveTo>
                  <a:lnTo>
                    <a:pt x="2894585" y="9906"/>
                  </a:lnTo>
                  <a:lnTo>
                    <a:pt x="2900935" y="12700"/>
                  </a:lnTo>
                  <a:lnTo>
                    <a:pt x="2905253" y="12700"/>
                  </a:lnTo>
                  <a:lnTo>
                    <a:pt x="2908047" y="2794"/>
                  </a:lnTo>
                  <a:lnTo>
                    <a:pt x="2900935" y="0"/>
                  </a:lnTo>
                  <a:close/>
                  <a:moveTo>
                    <a:pt x="2936495" y="0"/>
                  </a:moveTo>
                  <a:lnTo>
                    <a:pt x="2933701" y="9906"/>
                  </a:lnTo>
                  <a:lnTo>
                    <a:pt x="2940051" y="12700"/>
                  </a:lnTo>
                  <a:lnTo>
                    <a:pt x="2944369" y="12700"/>
                  </a:lnTo>
                  <a:lnTo>
                    <a:pt x="2947163" y="2794"/>
                  </a:lnTo>
                  <a:lnTo>
                    <a:pt x="2940051" y="0"/>
                  </a:lnTo>
                  <a:close/>
                  <a:moveTo>
                    <a:pt x="2975611" y="0"/>
                  </a:moveTo>
                  <a:lnTo>
                    <a:pt x="2972817" y="9906"/>
                  </a:lnTo>
                  <a:lnTo>
                    <a:pt x="2979167" y="12700"/>
                  </a:lnTo>
                  <a:lnTo>
                    <a:pt x="2983485" y="12700"/>
                  </a:lnTo>
                  <a:lnTo>
                    <a:pt x="2986279" y="2794"/>
                  </a:lnTo>
                  <a:lnTo>
                    <a:pt x="2979167" y="0"/>
                  </a:lnTo>
                  <a:close/>
                  <a:moveTo>
                    <a:pt x="3014727" y="0"/>
                  </a:moveTo>
                  <a:lnTo>
                    <a:pt x="3011933" y="9906"/>
                  </a:lnTo>
                  <a:lnTo>
                    <a:pt x="3018283" y="12700"/>
                  </a:lnTo>
                  <a:lnTo>
                    <a:pt x="3022601" y="12700"/>
                  </a:lnTo>
                  <a:lnTo>
                    <a:pt x="3025395" y="2794"/>
                  </a:lnTo>
                  <a:lnTo>
                    <a:pt x="3018283" y="0"/>
                  </a:lnTo>
                  <a:close/>
                  <a:moveTo>
                    <a:pt x="3053843" y="0"/>
                  </a:moveTo>
                  <a:lnTo>
                    <a:pt x="3051049" y="9906"/>
                  </a:lnTo>
                  <a:lnTo>
                    <a:pt x="3057399" y="12700"/>
                  </a:lnTo>
                  <a:lnTo>
                    <a:pt x="3061717" y="12700"/>
                  </a:lnTo>
                  <a:lnTo>
                    <a:pt x="3064511" y="2794"/>
                  </a:lnTo>
                  <a:lnTo>
                    <a:pt x="3057399" y="0"/>
                  </a:lnTo>
                  <a:close/>
                  <a:moveTo>
                    <a:pt x="3092960" y="0"/>
                  </a:moveTo>
                  <a:lnTo>
                    <a:pt x="3090166" y="9906"/>
                  </a:lnTo>
                  <a:lnTo>
                    <a:pt x="3096516" y="12700"/>
                  </a:lnTo>
                  <a:lnTo>
                    <a:pt x="3100833" y="12700"/>
                  </a:lnTo>
                  <a:lnTo>
                    <a:pt x="3103627" y="2794"/>
                  </a:lnTo>
                  <a:lnTo>
                    <a:pt x="3096516" y="0"/>
                  </a:lnTo>
                  <a:close/>
                  <a:moveTo>
                    <a:pt x="3132076" y="0"/>
                  </a:moveTo>
                  <a:lnTo>
                    <a:pt x="3129282" y="9906"/>
                  </a:lnTo>
                  <a:lnTo>
                    <a:pt x="3135632" y="12700"/>
                  </a:lnTo>
                  <a:lnTo>
                    <a:pt x="3139949" y="12700"/>
                  </a:lnTo>
                  <a:lnTo>
                    <a:pt x="3142743" y="2794"/>
                  </a:lnTo>
                  <a:lnTo>
                    <a:pt x="3135632" y="0"/>
                  </a:lnTo>
                  <a:close/>
                  <a:moveTo>
                    <a:pt x="3171192" y="0"/>
                  </a:moveTo>
                  <a:lnTo>
                    <a:pt x="3168398" y="9906"/>
                  </a:lnTo>
                  <a:lnTo>
                    <a:pt x="3174748" y="12700"/>
                  </a:lnTo>
                  <a:lnTo>
                    <a:pt x="3179066" y="12700"/>
                  </a:lnTo>
                  <a:lnTo>
                    <a:pt x="3181860" y="2794"/>
                  </a:lnTo>
                  <a:lnTo>
                    <a:pt x="3174748" y="0"/>
                  </a:lnTo>
                  <a:close/>
                  <a:moveTo>
                    <a:pt x="3210307" y="0"/>
                  </a:moveTo>
                  <a:lnTo>
                    <a:pt x="3207513" y="9906"/>
                  </a:lnTo>
                  <a:lnTo>
                    <a:pt x="3213863" y="12700"/>
                  </a:lnTo>
                  <a:lnTo>
                    <a:pt x="3218181" y="12700"/>
                  </a:lnTo>
                  <a:lnTo>
                    <a:pt x="3220975" y="2794"/>
                  </a:lnTo>
                  <a:lnTo>
                    <a:pt x="3213863" y="0"/>
                  </a:lnTo>
                  <a:close/>
                  <a:moveTo>
                    <a:pt x="3249423" y="0"/>
                  </a:moveTo>
                  <a:lnTo>
                    <a:pt x="3246629" y="9906"/>
                  </a:lnTo>
                  <a:lnTo>
                    <a:pt x="3252979" y="12700"/>
                  </a:lnTo>
                  <a:lnTo>
                    <a:pt x="3257297" y="12700"/>
                  </a:lnTo>
                  <a:lnTo>
                    <a:pt x="3260091" y="2794"/>
                  </a:lnTo>
                  <a:lnTo>
                    <a:pt x="3252979" y="0"/>
                  </a:lnTo>
                  <a:close/>
                  <a:moveTo>
                    <a:pt x="3288539" y="0"/>
                  </a:moveTo>
                  <a:lnTo>
                    <a:pt x="3285745" y="9906"/>
                  </a:lnTo>
                  <a:lnTo>
                    <a:pt x="3292095" y="12700"/>
                  </a:lnTo>
                  <a:lnTo>
                    <a:pt x="3296413" y="12700"/>
                  </a:lnTo>
                  <a:lnTo>
                    <a:pt x="3299207" y="2794"/>
                  </a:lnTo>
                  <a:lnTo>
                    <a:pt x="3292095" y="0"/>
                  </a:lnTo>
                  <a:close/>
                  <a:moveTo>
                    <a:pt x="3327655" y="0"/>
                  </a:moveTo>
                  <a:lnTo>
                    <a:pt x="3324861" y="9906"/>
                  </a:lnTo>
                  <a:lnTo>
                    <a:pt x="3331211" y="12700"/>
                  </a:lnTo>
                  <a:lnTo>
                    <a:pt x="3335529" y="12700"/>
                  </a:lnTo>
                  <a:lnTo>
                    <a:pt x="3338323" y="2794"/>
                  </a:lnTo>
                  <a:lnTo>
                    <a:pt x="3331211" y="0"/>
                  </a:lnTo>
                  <a:close/>
                  <a:moveTo>
                    <a:pt x="3366771" y="0"/>
                  </a:moveTo>
                  <a:lnTo>
                    <a:pt x="3363977" y="9906"/>
                  </a:lnTo>
                  <a:lnTo>
                    <a:pt x="3370327" y="12700"/>
                  </a:lnTo>
                  <a:lnTo>
                    <a:pt x="3374645" y="12700"/>
                  </a:lnTo>
                  <a:lnTo>
                    <a:pt x="3377439" y="2794"/>
                  </a:lnTo>
                  <a:lnTo>
                    <a:pt x="3370327" y="0"/>
                  </a:lnTo>
                  <a:close/>
                  <a:moveTo>
                    <a:pt x="3405887" y="0"/>
                  </a:moveTo>
                  <a:lnTo>
                    <a:pt x="3403093" y="9906"/>
                  </a:lnTo>
                  <a:lnTo>
                    <a:pt x="3409443" y="12700"/>
                  </a:lnTo>
                  <a:lnTo>
                    <a:pt x="3413760" y="12700"/>
                  </a:lnTo>
                  <a:lnTo>
                    <a:pt x="3416554" y="2794"/>
                  </a:lnTo>
                  <a:lnTo>
                    <a:pt x="3409443" y="0"/>
                  </a:lnTo>
                  <a:close/>
                  <a:moveTo>
                    <a:pt x="3445002" y="0"/>
                  </a:moveTo>
                  <a:lnTo>
                    <a:pt x="3442208" y="9906"/>
                  </a:lnTo>
                  <a:lnTo>
                    <a:pt x="3448558" y="12700"/>
                  </a:lnTo>
                  <a:lnTo>
                    <a:pt x="3452876" y="12700"/>
                  </a:lnTo>
                  <a:lnTo>
                    <a:pt x="3455670" y="2794"/>
                  </a:lnTo>
                  <a:lnTo>
                    <a:pt x="3448558" y="0"/>
                  </a:lnTo>
                  <a:close/>
                  <a:moveTo>
                    <a:pt x="3484118" y="0"/>
                  </a:moveTo>
                  <a:lnTo>
                    <a:pt x="3481324" y="9906"/>
                  </a:lnTo>
                  <a:lnTo>
                    <a:pt x="3487674" y="12700"/>
                  </a:lnTo>
                  <a:lnTo>
                    <a:pt x="3491992" y="12700"/>
                  </a:lnTo>
                  <a:lnTo>
                    <a:pt x="3494786" y="2794"/>
                  </a:lnTo>
                  <a:lnTo>
                    <a:pt x="3487674" y="0"/>
                  </a:lnTo>
                  <a:close/>
                  <a:moveTo>
                    <a:pt x="3523234" y="0"/>
                  </a:moveTo>
                  <a:lnTo>
                    <a:pt x="3520440" y="9906"/>
                  </a:lnTo>
                  <a:lnTo>
                    <a:pt x="3526790" y="12700"/>
                  </a:lnTo>
                  <a:lnTo>
                    <a:pt x="3531108" y="12700"/>
                  </a:lnTo>
                  <a:lnTo>
                    <a:pt x="3533902" y="2794"/>
                  </a:lnTo>
                  <a:lnTo>
                    <a:pt x="3526790" y="0"/>
                  </a:lnTo>
                  <a:close/>
                  <a:moveTo>
                    <a:pt x="3562350" y="0"/>
                  </a:moveTo>
                  <a:lnTo>
                    <a:pt x="3559556" y="9906"/>
                  </a:lnTo>
                  <a:lnTo>
                    <a:pt x="3565906" y="12700"/>
                  </a:lnTo>
                  <a:lnTo>
                    <a:pt x="3570224" y="12700"/>
                  </a:lnTo>
                  <a:lnTo>
                    <a:pt x="3573018" y="2794"/>
                  </a:lnTo>
                  <a:lnTo>
                    <a:pt x="3565906" y="0"/>
                  </a:lnTo>
                  <a:close/>
                </a:path>
              </a:pathLst>
            </a:custGeom>
            <a:solidFill>
              <a:srgbClr val="005888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63500" y="1775841"/>
              <a:ext cx="12700" cy="12700"/>
            </a:xfrm>
            <a:custGeom>
              <a:avLst/>
              <a:gdLst/>
              <a:ahLst/>
              <a:cxnLst/>
              <a:rect r="r" b="b" t="t" l="l"/>
              <a:pathLst>
                <a:path h="12700" w="12700">
                  <a:moveTo>
                    <a:pt x="6350" y="0"/>
                  </a:moveTo>
                  <a:cubicBezTo>
                    <a:pt x="2794" y="0"/>
                    <a:pt x="0" y="2794"/>
                    <a:pt x="0" y="6350"/>
                  </a:cubicBezTo>
                  <a:cubicBezTo>
                    <a:pt x="0" y="9906"/>
                    <a:pt x="2794" y="12700"/>
                    <a:pt x="6350" y="12700"/>
                  </a:cubicBezTo>
                  <a:cubicBezTo>
                    <a:pt x="9906" y="12700"/>
                    <a:pt x="12700" y="9906"/>
                    <a:pt x="12700" y="6350"/>
                  </a:cubicBezTo>
                  <a:cubicBezTo>
                    <a:pt x="12700" y="2794"/>
                    <a:pt x="9906" y="0"/>
                    <a:pt x="6350" y="0"/>
                  </a:cubicBezTo>
                  <a:close/>
                </a:path>
              </a:pathLst>
            </a:custGeom>
            <a:solidFill>
              <a:srgbClr val="00537F"/>
            </a:solidFill>
          </p:spPr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833139" y="566159"/>
            <a:ext cx="23288584" cy="154417"/>
            <a:chOff x="0" y="0"/>
            <a:chExt cx="6133619" cy="4066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33619" cy="40669"/>
            </a:xfrm>
            <a:custGeom>
              <a:avLst/>
              <a:gdLst/>
              <a:ahLst/>
              <a:cxnLst/>
              <a:rect r="r" b="b" t="t" l="l"/>
              <a:pathLst>
                <a:path h="40669" w="6133619">
                  <a:moveTo>
                    <a:pt x="0" y="0"/>
                  </a:moveTo>
                  <a:lnTo>
                    <a:pt x="6133619" y="0"/>
                  </a:lnTo>
                  <a:lnTo>
                    <a:pt x="6133619" y="40669"/>
                  </a:lnTo>
                  <a:lnTo>
                    <a:pt x="0" y="40669"/>
                  </a:lnTo>
                  <a:close/>
                </a:path>
              </a:pathLst>
            </a:custGeom>
            <a:solidFill>
              <a:srgbClr val="01537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6133619" cy="787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834072" y="1427230"/>
            <a:ext cx="7954161" cy="6721826"/>
            <a:chOff x="0" y="0"/>
            <a:chExt cx="16230600" cy="13716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2306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6230600">
                  <a:moveTo>
                    <a:pt x="0" y="0"/>
                  </a:moveTo>
                  <a:lnTo>
                    <a:pt x="16230600" y="0"/>
                  </a:lnTo>
                  <a:lnTo>
                    <a:pt x="162306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1028700" y="4998202"/>
            <a:ext cx="4649980" cy="1123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23"/>
              </a:lnSpc>
            </a:pPr>
            <a:r>
              <a:rPr lang="en-US" sz="3248" b="true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HEGO EUSKAL</a:t>
            </a:r>
            <a:r>
              <a:rPr lang="en-US" sz="3248" b="true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 HERRIA:</a:t>
            </a:r>
          </a:p>
          <a:p>
            <a:pPr algn="l">
              <a:lnSpc>
                <a:spcPts val="2923"/>
              </a:lnSpc>
            </a:pPr>
            <a:r>
              <a:rPr lang="en-US" sz="3248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14 ORDAINSARITAN</a:t>
            </a:r>
          </a:p>
          <a:p>
            <a:pPr algn="l">
              <a:lnSpc>
                <a:spcPts val="2923"/>
              </a:lnSpc>
            </a:pPr>
            <a:r>
              <a:rPr lang="en-US" b="true" sz="3248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1.080€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276045" y="1846230"/>
            <a:ext cx="4649980" cy="1123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923"/>
              </a:lnSpc>
            </a:pPr>
            <a:r>
              <a:rPr lang="en-US" b="true" sz="3248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IPAR EUSKAL</a:t>
            </a:r>
            <a:r>
              <a:rPr lang="en-US" b="true" sz="3248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 HERRIA:</a:t>
            </a:r>
          </a:p>
          <a:p>
            <a:pPr algn="r">
              <a:lnSpc>
                <a:spcPts val="2923"/>
              </a:lnSpc>
            </a:pPr>
            <a:r>
              <a:rPr lang="en-US" sz="3248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12 ORDAINSARITAN</a:t>
            </a:r>
          </a:p>
          <a:p>
            <a:pPr algn="r">
              <a:lnSpc>
                <a:spcPts val="2923"/>
              </a:lnSpc>
            </a:pPr>
            <a:r>
              <a:rPr lang="en-US" b="true" sz="3248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1.790€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3011103" y="5143500"/>
            <a:ext cx="4600677" cy="1799582"/>
            <a:chOff x="0" y="0"/>
            <a:chExt cx="5875937" cy="229840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875950" cy="2298446"/>
            </a:xfrm>
            <a:custGeom>
              <a:avLst/>
              <a:gdLst/>
              <a:ahLst/>
              <a:cxnLst/>
              <a:rect r="r" b="b" t="t" l="l"/>
              <a:pathLst>
                <a:path h="2298446" w="5875950">
                  <a:moveTo>
                    <a:pt x="0" y="0"/>
                  </a:moveTo>
                  <a:lnTo>
                    <a:pt x="5875950" y="0"/>
                  </a:lnTo>
                  <a:lnTo>
                    <a:pt x="5875950" y="2298446"/>
                  </a:lnTo>
                  <a:lnTo>
                    <a:pt x="0" y="22984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1349" t="-388543" r="-22779" b="-3260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-1796193" y="5888058"/>
            <a:ext cx="18039238" cy="6499890"/>
            <a:chOff x="0" y="0"/>
            <a:chExt cx="106514900" cy="383794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6514900" cy="38379400"/>
            </a:xfrm>
            <a:custGeom>
              <a:avLst/>
              <a:gdLst/>
              <a:ahLst/>
              <a:cxnLst/>
              <a:rect r="r" b="b" t="t" l="l"/>
              <a:pathLst>
                <a:path h="38379400" w="106514900">
                  <a:moveTo>
                    <a:pt x="0" y="0"/>
                  </a:moveTo>
                  <a:lnTo>
                    <a:pt x="106514900" y="0"/>
                  </a:lnTo>
                  <a:lnTo>
                    <a:pt x="106514900" y="38379400"/>
                  </a:lnTo>
                  <a:lnTo>
                    <a:pt x="0" y="38379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13999462" y="7874705"/>
            <a:ext cx="4601468" cy="2412295"/>
            <a:chOff x="0" y="0"/>
            <a:chExt cx="3744646" cy="196310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1959349" y="63752"/>
              <a:ext cx="1290206" cy="1835539"/>
            </a:xfrm>
            <a:custGeom>
              <a:avLst/>
              <a:gdLst/>
              <a:ahLst/>
              <a:cxnLst/>
              <a:rect r="r" b="b" t="t" l="l"/>
              <a:pathLst>
                <a:path h="1835539" w="1290206">
                  <a:moveTo>
                    <a:pt x="7119" y="370207"/>
                  </a:moveTo>
                  <a:cubicBezTo>
                    <a:pt x="7373" y="349379"/>
                    <a:pt x="14739" y="331472"/>
                    <a:pt x="29217" y="316994"/>
                  </a:cubicBezTo>
                  <a:lnTo>
                    <a:pt x="29217" y="316994"/>
                  </a:lnTo>
                  <a:lnTo>
                    <a:pt x="29217" y="316994"/>
                  </a:lnTo>
                  <a:lnTo>
                    <a:pt x="324238" y="22100"/>
                  </a:lnTo>
                  <a:lnTo>
                    <a:pt x="324238" y="22100"/>
                  </a:lnTo>
                  <a:lnTo>
                    <a:pt x="324238" y="22100"/>
                  </a:lnTo>
                  <a:cubicBezTo>
                    <a:pt x="338843" y="7495"/>
                    <a:pt x="356750" y="129"/>
                    <a:pt x="377578" y="2"/>
                  </a:cubicBezTo>
                  <a:lnTo>
                    <a:pt x="377578" y="2"/>
                  </a:lnTo>
                  <a:lnTo>
                    <a:pt x="377578" y="2"/>
                  </a:lnTo>
                  <a:cubicBezTo>
                    <a:pt x="398406" y="-125"/>
                    <a:pt x="416186" y="6860"/>
                    <a:pt x="430537" y="21084"/>
                  </a:cubicBezTo>
                  <a:lnTo>
                    <a:pt x="430537" y="21084"/>
                  </a:lnTo>
                  <a:lnTo>
                    <a:pt x="430537" y="21084"/>
                  </a:lnTo>
                  <a:lnTo>
                    <a:pt x="1268991" y="859665"/>
                  </a:lnTo>
                  <a:lnTo>
                    <a:pt x="1264546" y="864110"/>
                  </a:lnTo>
                  <a:lnTo>
                    <a:pt x="1268991" y="859665"/>
                  </a:lnTo>
                  <a:cubicBezTo>
                    <a:pt x="1283342" y="874016"/>
                    <a:pt x="1290454" y="891923"/>
                    <a:pt x="1290200" y="912624"/>
                  </a:cubicBezTo>
                  <a:lnTo>
                    <a:pt x="1283850" y="912497"/>
                  </a:lnTo>
                  <a:lnTo>
                    <a:pt x="1290200" y="912497"/>
                  </a:lnTo>
                  <a:cubicBezTo>
                    <a:pt x="1290073" y="933325"/>
                    <a:pt x="1282580" y="951232"/>
                    <a:pt x="1268102" y="965837"/>
                  </a:cubicBezTo>
                  <a:lnTo>
                    <a:pt x="1268102" y="965837"/>
                  </a:lnTo>
                  <a:lnTo>
                    <a:pt x="1268102" y="965837"/>
                  </a:lnTo>
                  <a:lnTo>
                    <a:pt x="420504" y="1813435"/>
                  </a:lnTo>
                  <a:lnTo>
                    <a:pt x="416059" y="1808990"/>
                  </a:lnTo>
                  <a:lnTo>
                    <a:pt x="420504" y="1813435"/>
                  </a:lnTo>
                  <a:cubicBezTo>
                    <a:pt x="406026" y="1827913"/>
                    <a:pt x="388119" y="1835406"/>
                    <a:pt x="367291" y="1835533"/>
                  </a:cubicBezTo>
                  <a:lnTo>
                    <a:pt x="367291" y="1829183"/>
                  </a:lnTo>
                  <a:lnTo>
                    <a:pt x="367418" y="1835533"/>
                  </a:lnTo>
                  <a:cubicBezTo>
                    <a:pt x="346590" y="1835787"/>
                    <a:pt x="328683" y="1828675"/>
                    <a:pt x="314332" y="1814324"/>
                  </a:cubicBezTo>
                  <a:lnTo>
                    <a:pt x="314332" y="1814324"/>
                  </a:lnTo>
                  <a:lnTo>
                    <a:pt x="314332" y="1814324"/>
                  </a:lnTo>
                  <a:lnTo>
                    <a:pt x="21089" y="1521081"/>
                  </a:lnTo>
                  <a:lnTo>
                    <a:pt x="25534" y="1516636"/>
                  </a:lnTo>
                  <a:lnTo>
                    <a:pt x="21089" y="1521081"/>
                  </a:lnTo>
                  <a:cubicBezTo>
                    <a:pt x="6738" y="1506730"/>
                    <a:pt x="-247" y="1488950"/>
                    <a:pt x="7" y="1468122"/>
                  </a:cubicBezTo>
                  <a:lnTo>
                    <a:pt x="7" y="1468122"/>
                  </a:lnTo>
                  <a:lnTo>
                    <a:pt x="7" y="1468122"/>
                  </a:lnTo>
                  <a:cubicBezTo>
                    <a:pt x="261" y="1447294"/>
                    <a:pt x="7500" y="1429387"/>
                    <a:pt x="22105" y="1414909"/>
                  </a:cubicBezTo>
                  <a:lnTo>
                    <a:pt x="26550" y="1419354"/>
                  </a:lnTo>
                  <a:lnTo>
                    <a:pt x="22105" y="1414909"/>
                  </a:lnTo>
                  <a:lnTo>
                    <a:pt x="525660" y="911354"/>
                  </a:lnTo>
                  <a:lnTo>
                    <a:pt x="530105" y="915799"/>
                  </a:lnTo>
                  <a:lnTo>
                    <a:pt x="525660" y="920244"/>
                  </a:lnTo>
                  <a:lnTo>
                    <a:pt x="28455" y="423039"/>
                  </a:lnTo>
                  <a:lnTo>
                    <a:pt x="32900" y="418594"/>
                  </a:lnTo>
                  <a:lnTo>
                    <a:pt x="28455" y="423039"/>
                  </a:lnTo>
                  <a:cubicBezTo>
                    <a:pt x="14104" y="408688"/>
                    <a:pt x="7119" y="391035"/>
                    <a:pt x="7246" y="370207"/>
                  </a:cubicBezTo>
                  <a:lnTo>
                    <a:pt x="19946" y="370334"/>
                  </a:lnTo>
                  <a:cubicBezTo>
                    <a:pt x="19819" y="387987"/>
                    <a:pt x="25661" y="402338"/>
                    <a:pt x="37472" y="414149"/>
                  </a:cubicBezTo>
                  <a:lnTo>
                    <a:pt x="37472" y="414149"/>
                  </a:lnTo>
                  <a:lnTo>
                    <a:pt x="37472" y="414149"/>
                  </a:lnTo>
                  <a:lnTo>
                    <a:pt x="534677" y="911354"/>
                  </a:lnTo>
                  <a:lnTo>
                    <a:pt x="539122" y="915799"/>
                  </a:lnTo>
                  <a:lnTo>
                    <a:pt x="534677" y="920244"/>
                  </a:lnTo>
                  <a:lnTo>
                    <a:pt x="31122" y="1423799"/>
                  </a:lnTo>
                  <a:lnTo>
                    <a:pt x="31122" y="1423799"/>
                  </a:lnTo>
                  <a:lnTo>
                    <a:pt x="31122" y="1423799"/>
                  </a:lnTo>
                  <a:cubicBezTo>
                    <a:pt x="19057" y="1435864"/>
                    <a:pt x="12961" y="1450596"/>
                    <a:pt x="12707" y="1468249"/>
                  </a:cubicBezTo>
                  <a:lnTo>
                    <a:pt x="6357" y="1468122"/>
                  </a:lnTo>
                  <a:lnTo>
                    <a:pt x="12707" y="1468122"/>
                  </a:lnTo>
                  <a:cubicBezTo>
                    <a:pt x="12580" y="1485775"/>
                    <a:pt x="18295" y="1500253"/>
                    <a:pt x="30106" y="1511937"/>
                  </a:cubicBezTo>
                  <a:lnTo>
                    <a:pt x="323349" y="1805180"/>
                  </a:lnTo>
                  <a:lnTo>
                    <a:pt x="318904" y="1809625"/>
                  </a:lnTo>
                  <a:lnTo>
                    <a:pt x="323349" y="1805180"/>
                  </a:lnTo>
                  <a:cubicBezTo>
                    <a:pt x="335160" y="1816991"/>
                    <a:pt x="349638" y="1822833"/>
                    <a:pt x="367291" y="1822579"/>
                  </a:cubicBezTo>
                  <a:lnTo>
                    <a:pt x="367291" y="1822579"/>
                  </a:lnTo>
                  <a:lnTo>
                    <a:pt x="367291" y="1822579"/>
                  </a:lnTo>
                  <a:cubicBezTo>
                    <a:pt x="384944" y="1822452"/>
                    <a:pt x="399549" y="1816356"/>
                    <a:pt x="411614" y="1804164"/>
                  </a:cubicBezTo>
                  <a:lnTo>
                    <a:pt x="411614" y="1804164"/>
                  </a:lnTo>
                  <a:lnTo>
                    <a:pt x="411614" y="1804164"/>
                  </a:lnTo>
                  <a:lnTo>
                    <a:pt x="1259212" y="956566"/>
                  </a:lnTo>
                  <a:lnTo>
                    <a:pt x="1263657" y="961011"/>
                  </a:lnTo>
                  <a:lnTo>
                    <a:pt x="1259212" y="956566"/>
                  </a:lnTo>
                  <a:cubicBezTo>
                    <a:pt x="1271404" y="944374"/>
                    <a:pt x="1277500" y="929769"/>
                    <a:pt x="1277627" y="912243"/>
                  </a:cubicBezTo>
                  <a:lnTo>
                    <a:pt x="1277627" y="912243"/>
                  </a:lnTo>
                  <a:lnTo>
                    <a:pt x="1277627" y="912243"/>
                  </a:lnTo>
                  <a:cubicBezTo>
                    <a:pt x="1277881" y="894717"/>
                    <a:pt x="1272039" y="880239"/>
                    <a:pt x="1260228" y="868301"/>
                  </a:cubicBezTo>
                  <a:lnTo>
                    <a:pt x="1260228" y="868301"/>
                  </a:lnTo>
                  <a:lnTo>
                    <a:pt x="1260228" y="868301"/>
                  </a:lnTo>
                  <a:lnTo>
                    <a:pt x="421520" y="29974"/>
                  </a:lnTo>
                  <a:lnTo>
                    <a:pt x="425965" y="25529"/>
                  </a:lnTo>
                  <a:lnTo>
                    <a:pt x="421520" y="29974"/>
                  </a:lnTo>
                  <a:cubicBezTo>
                    <a:pt x="409709" y="18163"/>
                    <a:pt x="395231" y="12448"/>
                    <a:pt x="377578" y="12575"/>
                  </a:cubicBezTo>
                  <a:lnTo>
                    <a:pt x="377578" y="6225"/>
                  </a:lnTo>
                  <a:lnTo>
                    <a:pt x="377578" y="12575"/>
                  </a:lnTo>
                  <a:cubicBezTo>
                    <a:pt x="360052" y="12702"/>
                    <a:pt x="345320" y="18798"/>
                    <a:pt x="333128" y="30990"/>
                  </a:cubicBezTo>
                  <a:lnTo>
                    <a:pt x="328683" y="26545"/>
                  </a:lnTo>
                  <a:lnTo>
                    <a:pt x="333128" y="30990"/>
                  </a:lnTo>
                  <a:lnTo>
                    <a:pt x="38107" y="326011"/>
                  </a:lnTo>
                  <a:lnTo>
                    <a:pt x="33662" y="321566"/>
                  </a:lnTo>
                  <a:lnTo>
                    <a:pt x="38107" y="326011"/>
                  </a:lnTo>
                  <a:cubicBezTo>
                    <a:pt x="26042" y="338076"/>
                    <a:pt x="19946" y="352808"/>
                    <a:pt x="19692" y="370461"/>
                  </a:cubicBezTo>
                  <a:close/>
                </a:path>
              </a:pathLst>
            </a:custGeom>
            <a:solidFill>
              <a:srgbClr val="00537F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01854" y="1775841"/>
              <a:ext cx="3573018" cy="12700"/>
            </a:xfrm>
            <a:custGeom>
              <a:avLst/>
              <a:gdLst/>
              <a:ahLst/>
              <a:cxnLst/>
              <a:rect r="r" b="b" t="t" l="l"/>
              <a:pathLst>
                <a:path h="12700" w="3573018">
                  <a:moveTo>
                    <a:pt x="2794" y="0"/>
                  </a:moveTo>
                  <a:lnTo>
                    <a:pt x="0" y="9906"/>
                  </a:lnTo>
                  <a:lnTo>
                    <a:pt x="6350" y="12700"/>
                  </a:lnTo>
                  <a:lnTo>
                    <a:pt x="10668" y="12700"/>
                  </a:lnTo>
                  <a:lnTo>
                    <a:pt x="13462" y="2794"/>
                  </a:lnTo>
                  <a:lnTo>
                    <a:pt x="6350" y="0"/>
                  </a:lnTo>
                  <a:close/>
                  <a:moveTo>
                    <a:pt x="41910" y="0"/>
                  </a:moveTo>
                  <a:lnTo>
                    <a:pt x="39116" y="9906"/>
                  </a:lnTo>
                  <a:lnTo>
                    <a:pt x="45466" y="12700"/>
                  </a:lnTo>
                  <a:lnTo>
                    <a:pt x="49784" y="12700"/>
                  </a:lnTo>
                  <a:lnTo>
                    <a:pt x="52578" y="2794"/>
                  </a:lnTo>
                  <a:lnTo>
                    <a:pt x="45466" y="0"/>
                  </a:lnTo>
                  <a:close/>
                  <a:moveTo>
                    <a:pt x="81026" y="0"/>
                  </a:moveTo>
                  <a:lnTo>
                    <a:pt x="78232" y="9906"/>
                  </a:lnTo>
                  <a:lnTo>
                    <a:pt x="84582" y="12700"/>
                  </a:lnTo>
                  <a:lnTo>
                    <a:pt x="88646" y="12700"/>
                  </a:lnTo>
                  <a:lnTo>
                    <a:pt x="91440" y="2794"/>
                  </a:lnTo>
                  <a:lnTo>
                    <a:pt x="84328" y="0"/>
                  </a:lnTo>
                  <a:close/>
                  <a:moveTo>
                    <a:pt x="120142" y="0"/>
                  </a:moveTo>
                  <a:lnTo>
                    <a:pt x="117348" y="9906"/>
                  </a:lnTo>
                  <a:lnTo>
                    <a:pt x="123698" y="12700"/>
                  </a:lnTo>
                  <a:lnTo>
                    <a:pt x="128016" y="12700"/>
                  </a:lnTo>
                  <a:lnTo>
                    <a:pt x="130810" y="2794"/>
                  </a:lnTo>
                  <a:lnTo>
                    <a:pt x="123698" y="0"/>
                  </a:lnTo>
                  <a:close/>
                  <a:moveTo>
                    <a:pt x="159258" y="0"/>
                  </a:moveTo>
                  <a:lnTo>
                    <a:pt x="156464" y="9906"/>
                  </a:lnTo>
                  <a:lnTo>
                    <a:pt x="162814" y="12700"/>
                  </a:lnTo>
                  <a:lnTo>
                    <a:pt x="167132" y="12700"/>
                  </a:lnTo>
                  <a:lnTo>
                    <a:pt x="169926" y="2794"/>
                  </a:lnTo>
                  <a:lnTo>
                    <a:pt x="162814" y="0"/>
                  </a:lnTo>
                  <a:close/>
                  <a:moveTo>
                    <a:pt x="198374" y="0"/>
                  </a:moveTo>
                  <a:lnTo>
                    <a:pt x="195580" y="9906"/>
                  </a:lnTo>
                  <a:lnTo>
                    <a:pt x="201930" y="12700"/>
                  </a:lnTo>
                  <a:lnTo>
                    <a:pt x="206248" y="12700"/>
                  </a:lnTo>
                  <a:lnTo>
                    <a:pt x="209042" y="2794"/>
                  </a:lnTo>
                  <a:lnTo>
                    <a:pt x="201930" y="0"/>
                  </a:lnTo>
                  <a:close/>
                  <a:moveTo>
                    <a:pt x="237490" y="0"/>
                  </a:moveTo>
                  <a:lnTo>
                    <a:pt x="234696" y="9906"/>
                  </a:lnTo>
                  <a:lnTo>
                    <a:pt x="241046" y="12700"/>
                  </a:lnTo>
                  <a:lnTo>
                    <a:pt x="245364" y="12700"/>
                  </a:lnTo>
                  <a:lnTo>
                    <a:pt x="248158" y="2794"/>
                  </a:lnTo>
                  <a:lnTo>
                    <a:pt x="241046" y="0"/>
                  </a:lnTo>
                  <a:close/>
                  <a:moveTo>
                    <a:pt x="276606" y="0"/>
                  </a:moveTo>
                  <a:lnTo>
                    <a:pt x="273812" y="9906"/>
                  </a:lnTo>
                  <a:lnTo>
                    <a:pt x="280162" y="12700"/>
                  </a:lnTo>
                  <a:lnTo>
                    <a:pt x="284480" y="12700"/>
                  </a:lnTo>
                  <a:lnTo>
                    <a:pt x="287274" y="2794"/>
                  </a:lnTo>
                  <a:lnTo>
                    <a:pt x="280162" y="0"/>
                  </a:lnTo>
                  <a:close/>
                  <a:moveTo>
                    <a:pt x="315722" y="0"/>
                  </a:moveTo>
                  <a:lnTo>
                    <a:pt x="312928" y="9906"/>
                  </a:lnTo>
                  <a:lnTo>
                    <a:pt x="319278" y="12700"/>
                  </a:lnTo>
                  <a:lnTo>
                    <a:pt x="323596" y="12700"/>
                  </a:lnTo>
                  <a:lnTo>
                    <a:pt x="326390" y="2794"/>
                  </a:lnTo>
                  <a:lnTo>
                    <a:pt x="319278" y="0"/>
                  </a:lnTo>
                  <a:close/>
                  <a:moveTo>
                    <a:pt x="354838" y="0"/>
                  </a:moveTo>
                  <a:lnTo>
                    <a:pt x="352044" y="9906"/>
                  </a:lnTo>
                  <a:lnTo>
                    <a:pt x="358394" y="12700"/>
                  </a:lnTo>
                  <a:lnTo>
                    <a:pt x="362712" y="12700"/>
                  </a:lnTo>
                  <a:lnTo>
                    <a:pt x="365506" y="2794"/>
                  </a:lnTo>
                  <a:lnTo>
                    <a:pt x="358394" y="0"/>
                  </a:lnTo>
                  <a:close/>
                  <a:moveTo>
                    <a:pt x="393954" y="0"/>
                  </a:moveTo>
                  <a:lnTo>
                    <a:pt x="391160" y="9906"/>
                  </a:lnTo>
                  <a:lnTo>
                    <a:pt x="397510" y="12700"/>
                  </a:lnTo>
                  <a:lnTo>
                    <a:pt x="401828" y="12700"/>
                  </a:lnTo>
                  <a:lnTo>
                    <a:pt x="404622" y="2794"/>
                  </a:lnTo>
                  <a:lnTo>
                    <a:pt x="397510" y="0"/>
                  </a:lnTo>
                  <a:close/>
                  <a:moveTo>
                    <a:pt x="433070" y="0"/>
                  </a:moveTo>
                  <a:lnTo>
                    <a:pt x="430276" y="9906"/>
                  </a:lnTo>
                  <a:lnTo>
                    <a:pt x="436626" y="12700"/>
                  </a:lnTo>
                  <a:lnTo>
                    <a:pt x="440944" y="12700"/>
                  </a:lnTo>
                  <a:lnTo>
                    <a:pt x="443738" y="2794"/>
                  </a:lnTo>
                  <a:lnTo>
                    <a:pt x="436626" y="0"/>
                  </a:lnTo>
                  <a:close/>
                  <a:moveTo>
                    <a:pt x="472186" y="0"/>
                  </a:moveTo>
                  <a:lnTo>
                    <a:pt x="469392" y="9906"/>
                  </a:lnTo>
                  <a:lnTo>
                    <a:pt x="475742" y="12700"/>
                  </a:lnTo>
                  <a:lnTo>
                    <a:pt x="480060" y="12700"/>
                  </a:lnTo>
                  <a:lnTo>
                    <a:pt x="482854" y="2794"/>
                  </a:lnTo>
                  <a:lnTo>
                    <a:pt x="475742" y="0"/>
                  </a:lnTo>
                  <a:close/>
                  <a:moveTo>
                    <a:pt x="511302" y="0"/>
                  </a:moveTo>
                  <a:lnTo>
                    <a:pt x="508508" y="9906"/>
                  </a:lnTo>
                  <a:lnTo>
                    <a:pt x="514858" y="12700"/>
                  </a:lnTo>
                  <a:lnTo>
                    <a:pt x="519176" y="12700"/>
                  </a:lnTo>
                  <a:lnTo>
                    <a:pt x="521970" y="2794"/>
                  </a:lnTo>
                  <a:lnTo>
                    <a:pt x="514858" y="0"/>
                  </a:lnTo>
                  <a:close/>
                  <a:moveTo>
                    <a:pt x="550418" y="0"/>
                  </a:moveTo>
                  <a:lnTo>
                    <a:pt x="547624" y="9906"/>
                  </a:lnTo>
                  <a:lnTo>
                    <a:pt x="553974" y="12700"/>
                  </a:lnTo>
                  <a:lnTo>
                    <a:pt x="558292" y="12700"/>
                  </a:lnTo>
                  <a:lnTo>
                    <a:pt x="561086" y="2794"/>
                  </a:lnTo>
                  <a:lnTo>
                    <a:pt x="553974" y="0"/>
                  </a:lnTo>
                  <a:close/>
                  <a:moveTo>
                    <a:pt x="589534" y="0"/>
                  </a:moveTo>
                  <a:lnTo>
                    <a:pt x="586740" y="9906"/>
                  </a:lnTo>
                  <a:lnTo>
                    <a:pt x="593090" y="12700"/>
                  </a:lnTo>
                  <a:lnTo>
                    <a:pt x="597408" y="12700"/>
                  </a:lnTo>
                  <a:lnTo>
                    <a:pt x="600202" y="2794"/>
                  </a:lnTo>
                  <a:lnTo>
                    <a:pt x="593090" y="0"/>
                  </a:lnTo>
                  <a:close/>
                  <a:moveTo>
                    <a:pt x="628650" y="0"/>
                  </a:moveTo>
                  <a:lnTo>
                    <a:pt x="625856" y="9906"/>
                  </a:lnTo>
                  <a:lnTo>
                    <a:pt x="632206" y="12700"/>
                  </a:lnTo>
                  <a:lnTo>
                    <a:pt x="636524" y="12700"/>
                  </a:lnTo>
                  <a:lnTo>
                    <a:pt x="639318" y="2794"/>
                  </a:lnTo>
                  <a:lnTo>
                    <a:pt x="632206" y="0"/>
                  </a:lnTo>
                  <a:close/>
                  <a:moveTo>
                    <a:pt x="667766" y="0"/>
                  </a:moveTo>
                  <a:lnTo>
                    <a:pt x="664972" y="9906"/>
                  </a:lnTo>
                  <a:lnTo>
                    <a:pt x="671322" y="12700"/>
                  </a:lnTo>
                  <a:lnTo>
                    <a:pt x="675640" y="12700"/>
                  </a:lnTo>
                  <a:lnTo>
                    <a:pt x="678434" y="2794"/>
                  </a:lnTo>
                  <a:lnTo>
                    <a:pt x="671322" y="0"/>
                  </a:lnTo>
                  <a:close/>
                  <a:moveTo>
                    <a:pt x="706882" y="0"/>
                  </a:moveTo>
                  <a:lnTo>
                    <a:pt x="704088" y="9906"/>
                  </a:lnTo>
                  <a:lnTo>
                    <a:pt x="710438" y="12700"/>
                  </a:lnTo>
                  <a:lnTo>
                    <a:pt x="714756" y="12700"/>
                  </a:lnTo>
                  <a:lnTo>
                    <a:pt x="717550" y="2794"/>
                  </a:lnTo>
                  <a:lnTo>
                    <a:pt x="710438" y="0"/>
                  </a:lnTo>
                  <a:close/>
                  <a:moveTo>
                    <a:pt x="745998" y="0"/>
                  </a:moveTo>
                  <a:lnTo>
                    <a:pt x="743204" y="9906"/>
                  </a:lnTo>
                  <a:lnTo>
                    <a:pt x="749554" y="12700"/>
                  </a:lnTo>
                  <a:lnTo>
                    <a:pt x="753872" y="12700"/>
                  </a:lnTo>
                  <a:lnTo>
                    <a:pt x="756666" y="2794"/>
                  </a:lnTo>
                  <a:lnTo>
                    <a:pt x="749554" y="0"/>
                  </a:lnTo>
                  <a:close/>
                  <a:moveTo>
                    <a:pt x="785114" y="0"/>
                  </a:moveTo>
                  <a:lnTo>
                    <a:pt x="782320" y="9906"/>
                  </a:lnTo>
                  <a:lnTo>
                    <a:pt x="788670" y="12700"/>
                  </a:lnTo>
                  <a:lnTo>
                    <a:pt x="792988" y="12700"/>
                  </a:lnTo>
                  <a:lnTo>
                    <a:pt x="795782" y="2794"/>
                  </a:lnTo>
                  <a:lnTo>
                    <a:pt x="788670" y="0"/>
                  </a:lnTo>
                  <a:close/>
                  <a:moveTo>
                    <a:pt x="824230" y="0"/>
                  </a:moveTo>
                  <a:lnTo>
                    <a:pt x="821436" y="9906"/>
                  </a:lnTo>
                  <a:lnTo>
                    <a:pt x="827786" y="12700"/>
                  </a:lnTo>
                  <a:lnTo>
                    <a:pt x="832104" y="12700"/>
                  </a:lnTo>
                  <a:lnTo>
                    <a:pt x="834898" y="2794"/>
                  </a:lnTo>
                  <a:lnTo>
                    <a:pt x="827786" y="0"/>
                  </a:lnTo>
                  <a:close/>
                  <a:moveTo>
                    <a:pt x="863346" y="0"/>
                  </a:moveTo>
                  <a:lnTo>
                    <a:pt x="860552" y="9906"/>
                  </a:lnTo>
                  <a:lnTo>
                    <a:pt x="866902" y="12700"/>
                  </a:lnTo>
                  <a:lnTo>
                    <a:pt x="871220" y="12700"/>
                  </a:lnTo>
                  <a:lnTo>
                    <a:pt x="874014" y="2794"/>
                  </a:lnTo>
                  <a:lnTo>
                    <a:pt x="866902" y="0"/>
                  </a:lnTo>
                  <a:close/>
                  <a:moveTo>
                    <a:pt x="902462" y="0"/>
                  </a:moveTo>
                  <a:lnTo>
                    <a:pt x="899668" y="9906"/>
                  </a:lnTo>
                  <a:lnTo>
                    <a:pt x="906018" y="12700"/>
                  </a:lnTo>
                  <a:lnTo>
                    <a:pt x="910336" y="12700"/>
                  </a:lnTo>
                  <a:lnTo>
                    <a:pt x="913130" y="2794"/>
                  </a:lnTo>
                  <a:lnTo>
                    <a:pt x="906018" y="0"/>
                  </a:lnTo>
                  <a:close/>
                  <a:moveTo>
                    <a:pt x="941578" y="0"/>
                  </a:moveTo>
                  <a:lnTo>
                    <a:pt x="938784" y="9906"/>
                  </a:lnTo>
                  <a:lnTo>
                    <a:pt x="945134" y="12700"/>
                  </a:lnTo>
                  <a:lnTo>
                    <a:pt x="949452" y="12700"/>
                  </a:lnTo>
                  <a:lnTo>
                    <a:pt x="952246" y="2794"/>
                  </a:lnTo>
                  <a:lnTo>
                    <a:pt x="945134" y="0"/>
                  </a:lnTo>
                  <a:close/>
                  <a:moveTo>
                    <a:pt x="980694" y="0"/>
                  </a:moveTo>
                  <a:lnTo>
                    <a:pt x="977900" y="9906"/>
                  </a:lnTo>
                  <a:lnTo>
                    <a:pt x="984250" y="12700"/>
                  </a:lnTo>
                  <a:lnTo>
                    <a:pt x="988568" y="12700"/>
                  </a:lnTo>
                  <a:lnTo>
                    <a:pt x="991362" y="2794"/>
                  </a:lnTo>
                  <a:lnTo>
                    <a:pt x="984250" y="0"/>
                  </a:lnTo>
                  <a:close/>
                  <a:moveTo>
                    <a:pt x="1019810" y="0"/>
                  </a:moveTo>
                  <a:lnTo>
                    <a:pt x="1017016" y="9906"/>
                  </a:lnTo>
                  <a:lnTo>
                    <a:pt x="1023366" y="12700"/>
                  </a:lnTo>
                  <a:lnTo>
                    <a:pt x="1027684" y="12700"/>
                  </a:lnTo>
                  <a:lnTo>
                    <a:pt x="1030478" y="2794"/>
                  </a:lnTo>
                  <a:lnTo>
                    <a:pt x="1023366" y="0"/>
                  </a:lnTo>
                  <a:close/>
                  <a:moveTo>
                    <a:pt x="1058926" y="0"/>
                  </a:moveTo>
                  <a:lnTo>
                    <a:pt x="1056132" y="9906"/>
                  </a:lnTo>
                  <a:lnTo>
                    <a:pt x="1062482" y="12700"/>
                  </a:lnTo>
                  <a:lnTo>
                    <a:pt x="1066800" y="12700"/>
                  </a:lnTo>
                  <a:lnTo>
                    <a:pt x="1069594" y="2794"/>
                  </a:lnTo>
                  <a:lnTo>
                    <a:pt x="1062482" y="0"/>
                  </a:lnTo>
                  <a:close/>
                  <a:moveTo>
                    <a:pt x="1098042" y="0"/>
                  </a:moveTo>
                  <a:lnTo>
                    <a:pt x="1095248" y="9906"/>
                  </a:lnTo>
                  <a:lnTo>
                    <a:pt x="1101598" y="12700"/>
                  </a:lnTo>
                  <a:lnTo>
                    <a:pt x="1105916" y="12700"/>
                  </a:lnTo>
                  <a:lnTo>
                    <a:pt x="1108710" y="2794"/>
                  </a:lnTo>
                  <a:lnTo>
                    <a:pt x="1101598" y="0"/>
                  </a:lnTo>
                  <a:close/>
                  <a:moveTo>
                    <a:pt x="1137158" y="0"/>
                  </a:moveTo>
                  <a:lnTo>
                    <a:pt x="1134364" y="9906"/>
                  </a:lnTo>
                  <a:lnTo>
                    <a:pt x="1140714" y="12700"/>
                  </a:lnTo>
                  <a:lnTo>
                    <a:pt x="1145032" y="12700"/>
                  </a:lnTo>
                  <a:lnTo>
                    <a:pt x="1147826" y="2794"/>
                  </a:lnTo>
                  <a:lnTo>
                    <a:pt x="1140714" y="0"/>
                  </a:lnTo>
                  <a:close/>
                  <a:moveTo>
                    <a:pt x="1176274" y="0"/>
                  </a:moveTo>
                  <a:lnTo>
                    <a:pt x="1173480" y="9906"/>
                  </a:lnTo>
                  <a:lnTo>
                    <a:pt x="1179830" y="12700"/>
                  </a:lnTo>
                  <a:lnTo>
                    <a:pt x="1184148" y="12700"/>
                  </a:lnTo>
                  <a:lnTo>
                    <a:pt x="1186942" y="2794"/>
                  </a:lnTo>
                  <a:lnTo>
                    <a:pt x="1179830" y="0"/>
                  </a:lnTo>
                  <a:close/>
                  <a:moveTo>
                    <a:pt x="1215390" y="0"/>
                  </a:moveTo>
                  <a:lnTo>
                    <a:pt x="1212596" y="9906"/>
                  </a:lnTo>
                  <a:lnTo>
                    <a:pt x="1218946" y="12700"/>
                  </a:lnTo>
                  <a:lnTo>
                    <a:pt x="1223264" y="12700"/>
                  </a:lnTo>
                  <a:lnTo>
                    <a:pt x="1226058" y="2794"/>
                  </a:lnTo>
                  <a:lnTo>
                    <a:pt x="1218946" y="0"/>
                  </a:lnTo>
                  <a:close/>
                  <a:moveTo>
                    <a:pt x="1254507" y="0"/>
                  </a:moveTo>
                  <a:lnTo>
                    <a:pt x="1251713" y="9906"/>
                  </a:lnTo>
                  <a:lnTo>
                    <a:pt x="1258063" y="12700"/>
                  </a:lnTo>
                  <a:lnTo>
                    <a:pt x="1262380" y="12700"/>
                  </a:lnTo>
                  <a:lnTo>
                    <a:pt x="1265174" y="2794"/>
                  </a:lnTo>
                  <a:lnTo>
                    <a:pt x="1258063" y="0"/>
                  </a:lnTo>
                  <a:close/>
                  <a:moveTo>
                    <a:pt x="1293623" y="0"/>
                  </a:moveTo>
                  <a:lnTo>
                    <a:pt x="1290829" y="9906"/>
                  </a:lnTo>
                  <a:lnTo>
                    <a:pt x="1297179" y="12700"/>
                  </a:lnTo>
                  <a:lnTo>
                    <a:pt x="1301496" y="12700"/>
                  </a:lnTo>
                  <a:lnTo>
                    <a:pt x="1304290" y="2794"/>
                  </a:lnTo>
                  <a:lnTo>
                    <a:pt x="1297179" y="0"/>
                  </a:lnTo>
                  <a:close/>
                  <a:moveTo>
                    <a:pt x="1332739" y="0"/>
                  </a:moveTo>
                  <a:lnTo>
                    <a:pt x="1329945" y="9906"/>
                  </a:lnTo>
                  <a:lnTo>
                    <a:pt x="1336295" y="12700"/>
                  </a:lnTo>
                  <a:lnTo>
                    <a:pt x="1340613" y="12700"/>
                  </a:lnTo>
                  <a:lnTo>
                    <a:pt x="1343407" y="2794"/>
                  </a:lnTo>
                  <a:lnTo>
                    <a:pt x="1336295" y="0"/>
                  </a:lnTo>
                  <a:close/>
                  <a:moveTo>
                    <a:pt x="1371855" y="0"/>
                  </a:moveTo>
                  <a:lnTo>
                    <a:pt x="1369061" y="9906"/>
                  </a:lnTo>
                  <a:lnTo>
                    <a:pt x="1375411" y="12700"/>
                  </a:lnTo>
                  <a:lnTo>
                    <a:pt x="1379729" y="12700"/>
                  </a:lnTo>
                  <a:lnTo>
                    <a:pt x="1382523" y="2794"/>
                  </a:lnTo>
                  <a:lnTo>
                    <a:pt x="1375411" y="0"/>
                  </a:lnTo>
                  <a:close/>
                  <a:moveTo>
                    <a:pt x="1410971" y="0"/>
                  </a:moveTo>
                  <a:lnTo>
                    <a:pt x="1408177" y="9906"/>
                  </a:lnTo>
                  <a:lnTo>
                    <a:pt x="1414527" y="12700"/>
                  </a:lnTo>
                  <a:lnTo>
                    <a:pt x="1418845" y="12700"/>
                  </a:lnTo>
                  <a:lnTo>
                    <a:pt x="1421639" y="2794"/>
                  </a:lnTo>
                  <a:lnTo>
                    <a:pt x="1414527" y="0"/>
                  </a:lnTo>
                  <a:close/>
                  <a:moveTo>
                    <a:pt x="1450087" y="0"/>
                  </a:moveTo>
                  <a:lnTo>
                    <a:pt x="1447293" y="9906"/>
                  </a:lnTo>
                  <a:lnTo>
                    <a:pt x="1453643" y="12700"/>
                  </a:lnTo>
                  <a:lnTo>
                    <a:pt x="1457961" y="12700"/>
                  </a:lnTo>
                  <a:lnTo>
                    <a:pt x="1460755" y="2794"/>
                  </a:lnTo>
                  <a:lnTo>
                    <a:pt x="1453643" y="0"/>
                  </a:lnTo>
                  <a:close/>
                  <a:moveTo>
                    <a:pt x="1489203" y="0"/>
                  </a:moveTo>
                  <a:lnTo>
                    <a:pt x="1486409" y="9906"/>
                  </a:lnTo>
                  <a:lnTo>
                    <a:pt x="1492759" y="12700"/>
                  </a:lnTo>
                  <a:lnTo>
                    <a:pt x="1497077" y="12700"/>
                  </a:lnTo>
                  <a:lnTo>
                    <a:pt x="1499871" y="2794"/>
                  </a:lnTo>
                  <a:lnTo>
                    <a:pt x="1492759" y="0"/>
                  </a:lnTo>
                  <a:close/>
                  <a:moveTo>
                    <a:pt x="1528319" y="0"/>
                  </a:moveTo>
                  <a:lnTo>
                    <a:pt x="1525525" y="9906"/>
                  </a:lnTo>
                  <a:lnTo>
                    <a:pt x="1531875" y="12700"/>
                  </a:lnTo>
                  <a:lnTo>
                    <a:pt x="1536193" y="12700"/>
                  </a:lnTo>
                  <a:lnTo>
                    <a:pt x="1538987" y="2794"/>
                  </a:lnTo>
                  <a:lnTo>
                    <a:pt x="1531875" y="0"/>
                  </a:lnTo>
                  <a:close/>
                  <a:moveTo>
                    <a:pt x="1567435" y="0"/>
                  </a:moveTo>
                  <a:lnTo>
                    <a:pt x="1564641" y="9906"/>
                  </a:lnTo>
                  <a:lnTo>
                    <a:pt x="1570991" y="12700"/>
                  </a:lnTo>
                  <a:lnTo>
                    <a:pt x="1575309" y="12700"/>
                  </a:lnTo>
                  <a:lnTo>
                    <a:pt x="1578103" y="2794"/>
                  </a:lnTo>
                  <a:lnTo>
                    <a:pt x="1570991" y="0"/>
                  </a:lnTo>
                  <a:close/>
                  <a:moveTo>
                    <a:pt x="1606551" y="0"/>
                  </a:moveTo>
                  <a:lnTo>
                    <a:pt x="1603757" y="9906"/>
                  </a:lnTo>
                  <a:lnTo>
                    <a:pt x="1610107" y="12700"/>
                  </a:lnTo>
                  <a:lnTo>
                    <a:pt x="1614425" y="12700"/>
                  </a:lnTo>
                  <a:lnTo>
                    <a:pt x="1617219" y="2794"/>
                  </a:lnTo>
                  <a:lnTo>
                    <a:pt x="1610107" y="0"/>
                  </a:lnTo>
                  <a:close/>
                  <a:moveTo>
                    <a:pt x="1645667" y="0"/>
                  </a:moveTo>
                  <a:lnTo>
                    <a:pt x="1642873" y="9906"/>
                  </a:lnTo>
                  <a:lnTo>
                    <a:pt x="1649223" y="12700"/>
                  </a:lnTo>
                  <a:lnTo>
                    <a:pt x="1653541" y="12700"/>
                  </a:lnTo>
                  <a:lnTo>
                    <a:pt x="1656335" y="2794"/>
                  </a:lnTo>
                  <a:lnTo>
                    <a:pt x="1649223" y="0"/>
                  </a:lnTo>
                  <a:close/>
                  <a:moveTo>
                    <a:pt x="1684783" y="0"/>
                  </a:moveTo>
                  <a:lnTo>
                    <a:pt x="1681989" y="9906"/>
                  </a:lnTo>
                  <a:lnTo>
                    <a:pt x="1688339" y="12700"/>
                  </a:lnTo>
                  <a:lnTo>
                    <a:pt x="1692657" y="12700"/>
                  </a:lnTo>
                  <a:lnTo>
                    <a:pt x="1695451" y="2794"/>
                  </a:lnTo>
                  <a:lnTo>
                    <a:pt x="1688339" y="0"/>
                  </a:lnTo>
                  <a:close/>
                  <a:moveTo>
                    <a:pt x="1723899" y="0"/>
                  </a:moveTo>
                  <a:lnTo>
                    <a:pt x="1721105" y="9906"/>
                  </a:lnTo>
                  <a:lnTo>
                    <a:pt x="1727455" y="12700"/>
                  </a:lnTo>
                  <a:lnTo>
                    <a:pt x="1731773" y="12700"/>
                  </a:lnTo>
                  <a:lnTo>
                    <a:pt x="1734567" y="2794"/>
                  </a:lnTo>
                  <a:lnTo>
                    <a:pt x="1727455" y="0"/>
                  </a:lnTo>
                  <a:close/>
                  <a:moveTo>
                    <a:pt x="1763015" y="0"/>
                  </a:moveTo>
                  <a:lnTo>
                    <a:pt x="1760221" y="9906"/>
                  </a:lnTo>
                  <a:lnTo>
                    <a:pt x="1766571" y="12700"/>
                  </a:lnTo>
                  <a:lnTo>
                    <a:pt x="1770889" y="12700"/>
                  </a:lnTo>
                  <a:lnTo>
                    <a:pt x="1773683" y="2794"/>
                  </a:lnTo>
                  <a:lnTo>
                    <a:pt x="1766571" y="0"/>
                  </a:lnTo>
                  <a:close/>
                  <a:moveTo>
                    <a:pt x="1802131" y="0"/>
                  </a:moveTo>
                  <a:lnTo>
                    <a:pt x="1799337" y="9906"/>
                  </a:lnTo>
                  <a:lnTo>
                    <a:pt x="1805687" y="12700"/>
                  </a:lnTo>
                  <a:lnTo>
                    <a:pt x="1810005" y="12700"/>
                  </a:lnTo>
                  <a:lnTo>
                    <a:pt x="1812799" y="2794"/>
                  </a:lnTo>
                  <a:lnTo>
                    <a:pt x="1805687" y="0"/>
                  </a:lnTo>
                  <a:close/>
                  <a:moveTo>
                    <a:pt x="1841247" y="0"/>
                  </a:moveTo>
                  <a:lnTo>
                    <a:pt x="1838453" y="9906"/>
                  </a:lnTo>
                  <a:lnTo>
                    <a:pt x="1844803" y="12700"/>
                  </a:lnTo>
                  <a:lnTo>
                    <a:pt x="1849121" y="12700"/>
                  </a:lnTo>
                  <a:lnTo>
                    <a:pt x="1851915" y="2794"/>
                  </a:lnTo>
                  <a:lnTo>
                    <a:pt x="1844803" y="0"/>
                  </a:lnTo>
                  <a:close/>
                  <a:moveTo>
                    <a:pt x="1880363" y="0"/>
                  </a:moveTo>
                  <a:lnTo>
                    <a:pt x="1877569" y="9906"/>
                  </a:lnTo>
                  <a:lnTo>
                    <a:pt x="1883919" y="12700"/>
                  </a:lnTo>
                  <a:lnTo>
                    <a:pt x="1888237" y="12700"/>
                  </a:lnTo>
                  <a:lnTo>
                    <a:pt x="1891031" y="2794"/>
                  </a:lnTo>
                  <a:lnTo>
                    <a:pt x="1883919" y="0"/>
                  </a:lnTo>
                  <a:close/>
                  <a:moveTo>
                    <a:pt x="1919479" y="0"/>
                  </a:moveTo>
                  <a:lnTo>
                    <a:pt x="1916685" y="9906"/>
                  </a:lnTo>
                  <a:lnTo>
                    <a:pt x="1923035" y="12700"/>
                  </a:lnTo>
                  <a:lnTo>
                    <a:pt x="1927353" y="12700"/>
                  </a:lnTo>
                  <a:lnTo>
                    <a:pt x="1930147" y="2794"/>
                  </a:lnTo>
                  <a:lnTo>
                    <a:pt x="1923035" y="0"/>
                  </a:lnTo>
                  <a:close/>
                  <a:moveTo>
                    <a:pt x="1958595" y="0"/>
                  </a:moveTo>
                  <a:lnTo>
                    <a:pt x="1955801" y="9906"/>
                  </a:lnTo>
                  <a:lnTo>
                    <a:pt x="1962151" y="12700"/>
                  </a:lnTo>
                  <a:lnTo>
                    <a:pt x="1966469" y="12700"/>
                  </a:lnTo>
                  <a:lnTo>
                    <a:pt x="1969263" y="2794"/>
                  </a:lnTo>
                  <a:lnTo>
                    <a:pt x="1962151" y="0"/>
                  </a:lnTo>
                  <a:close/>
                  <a:moveTo>
                    <a:pt x="1997711" y="0"/>
                  </a:moveTo>
                  <a:lnTo>
                    <a:pt x="1994917" y="9906"/>
                  </a:lnTo>
                  <a:lnTo>
                    <a:pt x="2001267" y="12700"/>
                  </a:lnTo>
                  <a:lnTo>
                    <a:pt x="2005585" y="12700"/>
                  </a:lnTo>
                  <a:lnTo>
                    <a:pt x="2008379" y="2794"/>
                  </a:lnTo>
                  <a:lnTo>
                    <a:pt x="2001267" y="0"/>
                  </a:lnTo>
                  <a:close/>
                  <a:moveTo>
                    <a:pt x="2036827" y="0"/>
                  </a:moveTo>
                  <a:lnTo>
                    <a:pt x="2034033" y="9906"/>
                  </a:lnTo>
                  <a:lnTo>
                    <a:pt x="2040383" y="12700"/>
                  </a:lnTo>
                  <a:lnTo>
                    <a:pt x="2044701" y="12700"/>
                  </a:lnTo>
                  <a:lnTo>
                    <a:pt x="2047495" y="2794"/>
                  </a:lnTo>
                  <a:lnTo>
                    <a:pt x="2040383" y="0"/>
                  </a:lnTo>
                  <a:close/>
                  <a:moveTo>
                    <a:pt x="2075943" y="0"/>
                  </a:moveTo>
                  <a:lnTo>
                    <a:pt x="2073149" y="9906"/>
                  </a:lnTo>
                  <a:lnTo>
                    <a:pt x="2079499" y="12700"/>
                  </a:lnTo>
                  <a:lnTo>
                    <a:pt x="2083817" y="12700"/>
                  </a:lnTo>
                  <a:lnTo>
                    <a:pt x="2086611" y="2794"/>
                  </a:lnTo>
                  <a:lnTo>
                    <a:pt x="2079499" y="0"/>
                  </a:lnTo>
                  <a:close/>
                  <a:moveTo>
                    <a:pt x="2115059" y="0"/>
                  </a:moveTo>
                  <a:lnTo>
                    <a:pt x="2112265" y="9906"/>
                  </a:lnTo>
                  <a:lnTo>
                    <a:pt x="2118615" y="12700"/>
                  </a:lnTo>
                  <a:lnTo>
                    <a:pt x="2122933" y="12700"/>
                  </a:lnTo>
                  <a:lnTo>
                    <a:pt x="2125727" y="2794"/>
                  </a:lnTo>
                  <a:lnTo>
                    <a:pt x="2118615" y="0"/>
                  </a:lnTo>
                  <a:close/>
                  <a:moveTo>
                    <a:pt x="2154175" y="0"/>
                  </a:moveTo>
                  <a:lnTo>
                    <a:pt x="2151381" y="9906"/>
                  </a:lnTo>
                  <a:lnTo>
                    <a:pt x="2157731" y="12700"/>
                  </a:lnTo>
                  <a:lnTo>
                    <a:pt x="2162049" y="12700"/>
                  </a:lnTo>
                  <a:lnTo>
                    <a:pt x="2164843" y="2794"/>
                  </a:lnTo>
                  <a:lnTo>
                    <a:pt x="2157731" y="0"/>
                  </a:lnTo>
                  <a:close/>
                  <a:moveTo>
                    <a:pt x="2193291" y="0"/>
                  </a:moveTo>
                  <a:lnTo>
                    <a:pt x="2190497" y="9906"/>
                  </a:lnTo>
                  <a:lnTo>
                    <a:pt x="2196847" y="12700"/>
                  </a:lnTo>
                  <a:lnTo>
                    <a:pt x="2201165" y="12700"/>
                  </a:lnTo>
                  <a:lnTo>
                    <a:pt x="2203959" y="2794"/>
                  </a:lnTo>
                  <a:lnTo>
                    <a:pt x="2196847" y="0"/>
                  </a:lnTo>
                  <a:close/>
                  <a:moveTo>
                    <a:pt x="2232407" y="0"/>
                  </a:moveTo>
                  <a:lnTo>
                    <a:pt x="2229613" y="9906"/>
                  </a:lnTo>
                  <a:lnTo>
                    <a:pt x="2235963" y="12700"/>
                  </a:lnTo>
                  <a:lnTo>
                    <a:pt x="2240281" y="12700"/>
                  </a:lnTo>
                  <a:lnTo>
                    <a:pt x="2243075" y="2794"/>
                  </a:lnTo>
                  <a:lnTo>
                    <a:pt x="2235963" y="0"/>
                  </a:lnTo>
                  <a:close/>
                  <a:moveTo>
                    <a:pt x="2271523" y="0"/>
                  </a:moveTo>
                  <a:lnTo>
                    <a:pt x="2268729" y="9906"/>
                  </a:lnTo>
                  <a:lnTo>
                    <a:pt x="2275079" y="12700"/>
                  </a:lnTo>
                  <a:lnTo>
                    <a:pt x="2279397" y="12700"/>
                  </a:lnTo>
                  <a:lnTo>
                    <a:pt x="2282191" y="2794"/>
                  </a:lnTo>
                  <a:lnTo>
                    <a:pt x="2275079" y="0"/>
                  </a:lnTo>
                  <a:close/>
                  <a:moveTo>
                    <a:pt x="2310639" y="0"/>
                  </a:moveTo>
                  <a:lnTo>
                    <a:pt x="2307845" y="9906"/>
                  </a:lnTo>
                  <a:lnTo>
                    <a:pt x="2314195" y="12700"/>
                  </a:lnTo>
                  <a:lnTo>
                    <a:pt x="2318513" y="12700"/>
                  </a:lnTo>
                  <a:lnTo>
                    <a:pt x="2321307" y="2794"/>
                  </a:lnTo>
                  <a:lnTo>
                    <a:pt x="2314195" y="0"/>
                  </a:lnTo>
                  <a:close/>
                  <a:moveTo>
                    <a:pt x="2349755" y="0"/>
                  </a:moveTo>
                  <a:lnTo>
                    <a:pt x="2346961" y="9906"/>
                  </a:lnTo>
                  <a:lnTo>
                    <a:pt x="2353311" y="12700"/>
                  </a:lnTo>
                  <a:lnTo>
                    <a:pt x="2357629" y="12700"/>
                  </a:lnTo>
                  <a:lnTo>
                    <a:pt x="2360423" y="2794"/>
                  </a:lnTo>
                  <a:lnTo>
                    <a:pt x="2353311" y="0"/>
                  </a:lnTo>
                  <a:close/>
                  <a:moveTo>
                    <a:pt x="2388871" y="0"/>
                  </a:moveTo>
                  <a:lnTo>
                    <a:pt x="2386077" y="9906"/>
                  </a:lnTo>
                  <a:lnTo>
                    <a:pt x="2392427" y="12700"/>
                  </a:lnTo>
                  <a:lnTo>
                    <a:pt x="2396745" y="12700"/>
                  </a:lnTo>
                  <a:lnTo>
                    <a:pt x="2399539" y="2794"/>
                  </a:lnTo>
                  <a:lnTo>
                    <a:pt x="2392427" y="0"/>
                  </a:lnTo>
                  <a:close/>
                  <a:moveTo>
                    <a:pt x="2427987" y="0"/>
                  </a:moveTo>
                  <a:lnTo>
                    <a:pt x="2425193" y="9906"/>
                  </a:lnTo>
                  <a:lnTo>
                    <a:pt x="2431543" y="12700"/>
                  </a:lnTo>
                  <a:lnTo>
                    <a:pt x="2435861" y="12700"/>
                  </a:lnTo>
                  <a:lnTo>
                    <a:pt x="2438655" y="2794"/>
                  </a:lnTo>
                  <a:lnTo>
                    <a:pt x="2431543" y="0"/>
                  </a:lnTo>
                  <a:close/>
                  <a:moveTo>
                    <a:pt x="2467103" y="0"/>
                  </a:moveTo>
                  <a:lnTo>
                    <a:pt x="2464309" y="9906"/>
                  </a:lnTo>
                  <a:lnTo>
                    <a:pt x="2470659" y="12700"/>
                  </a:lnTo>
                  <a:lnTo>
                    <a:pt x="2474977" y="12700"/>
                  </a:lnTo>
                  <a:lnTo>
                    <a:pt x="2477771" y="2794"/>
                  </a:lnTo>
                  <a:lnTo>
                    <a:pt x="2470659" y="0"/>
                  </a:lnTo>
                  <a:close/>
                  <a:moveTo>
                    <a:pt x="2506219" y="0"/>
                  </a:moveTo>
                  <a:lnTo>
                    <a:pt x="2503425" y="9906"/>
                  </a:lnTo>
                  <a:lnTo>
                    <a:pt x="2509775" y="12700"/>
                  </a:lnTo>
                  <a:lnTo>
                    <a:pt x="2514093" y="12700"/>
                  </a:lnTo>
                  <a:lnTo>
                    <a:pt x="2516887" y="2794"/>
                  </a:lnTo>
                  <a:lnTo>
                    <a:pt x="2509775" y="0"/>
                  </a:lnTo>
                  <a:close/>
                  <a:moveTo>
                    <a:pt x="2545335" y="0"/>
                  </a:moveTo>
                  <a:lnTo>
                    <a:pt x="2542541" y="9906"/>
                  </a:lnTo>
                  <a:lnTo>
                    <a:pt x="2548891" y="12700"/>
                  </a:lnTo>
                  <a:lnTo>
                    <a:pt x="2553209" y="12700"/>
                  </a:lnTo>
                  <a:lnTo>
                    <a:pt x="2556003" y="2794"/>
                  </a:lnTo>
                  <a:lnTo>
                    <a:pt x="2548891" y="0"/>
                  </a:lnTo>
                  <a:close/>
                  <a:moveTo>
                    <a:pt x="2584451" y="0"/>
                  </a:moveTo>
                  <a:lnTo>
                    <a:pt x="2581657" y="9906"/>
                  </a:lnTo>
                  <a:lnTo>
                    <a:pt x="2588007" y="12700"/>
                  </a:lnTo>
                  <a:lnTo>
                    <a:pt x="2592325" y="12700"/>
                  </a:lnTo>
                  <a:lnTo>
                    <a:pt x="2595119" y="2794"/>
                  </a:lnTo>
                  <a:lnTo>
                    <a:pt x="2588007" y="0"/>
                  </a:lnTo>
                  <a:close/>
                  <a:moveTo>
                    <a:pt x="2623567" y="0"/>
                  </a:moveTo>
                  <a:lnTo>
                    <a:pt x="2620773" y="9906"/>
                  </a:lnTo>
                  <a:lnTo>
                    <a:pt x="2627123" y="12700"/>
                  </a:lnTo>
                  <a:lnTo>
                    <a:pt x="2631441" y="12700"/>
                  </a:lnTo>
                  <a:lnTo>
                    <a:pt x="2634235" y="2794"/>
                  </a:lnTo>
                  <a:lnTo>
                    <a:pt x="2627123" y="0"/>
                  </a:lnTo>
                  <a:close/>
                  <a:moveTo>
                    <a:pt x="2662683" y="0"/>
                  </a:moveTo>
                  <a:lnTo>
                    <a:pt x="2659889" y="9906"/>
                  </a:lnTo>
                  <a:lnTo>
                    <a:pt x="2666239" y="12700"/>
                  </a:lnTo>
                  <a:lnTo>
                    <a:pt x="2670557" y="12700"/>
                  </a:lnTo>
                  <a:lnTo>
                    <a:pt x="2673351" y="2794"/>
                  </a:lnTo>
                  <a:lnTo>
                    <a:pt x="2666239" y="0"/>
                  </a:lnTo>
                  <a:close/>
                  <a:moveTo>
                    <a:pt x="2701799" y="0"/>
                  </a:moveTo>
                  <a:lnTo>
                    <a:pt x="2699005" y="9906"/>
                  </a:lnTo>
                  <a:lnTo>
                    <a:pt x="2705355" y="12700"/>
                  </a:lnTo>
                  <a:lnTo>
                    <a:pt x="2709673" y="12700"/>
                  </a:lnTo>
                  <a:lnTo>
                    <a:pt x="2712467" y="2794"/>
                  </a:lnTo>
                  <a:lnTo>
                    <a:pt x="2705355" y="0"/>
                  </a:lnTo>
                  <a:close/>
                  <a:moveTo>
                    <a:pt x="2740915" y="0"/>
                  </a:moveTo>
                  <a:lnTo>
                    <a:pt x="2738121" y="9906"/>
                  </a:lnTo>
                  <a:lnTo>
                    <a:pt x="2744471" y="12700"/>
                  </a:lnTo>
                  <a:lnTo>
                    <a:pt x="2748789" y="12700"/>
                  </a:lnTo>
                  <a:lnTo>
                    <a:pt x="2751583" y="2794"/>
                  </a:lnTo>
                  <a:lnTo>
                    <a:pt x="2744471" y="0"/>
                  </a:lnTo>
                  <a:close/>
                  <a:moveTo>
                    <a:pt x="2780031" y="0"/>
                  </a:moveTo>
                  <a:lnTo>
                    <a:pt x="2777237" y="9906"/>
                  </a:lnTo>
                  <a:lnTo>
                    <a:pt x="2783587" y="12700"/>
                  </a:lnTo>
                  <a:lnTo>
                    <a:pt x="2787905" y="12700"/>
                  </a:lnTo>
                  <a:lnTo>
                    <a:pt x="2790699" y="2794"/>
                  </a:lnTo>
                  <a:lnTo>
                    <a:pt x="2783587" y="0"/>
                  </a:lnTo>
                  <a:close/>
                  <a:moveTo>
                    <a:pt x="2819147" y="0"/>
                  </a:moveTo>
                  <a:lnTo>
                    <a:pt x="2816353" y="9906"/>
                  </a:lnTo>
                  <a:lnTo>
                    <a:pt x="2822703" y="12700"/>
                  </a:lnTo>
                  <a:lnTo>
                    <a:pt x="2827021" y="12700"/>
                  </a:lnTo>
                  <a:lnTo>
                    <a:pt x="2829815" y="2794"/>
                  </a:lnTo>
                  <a:lnTo>
                    <a:pt x="2822703" y="0"/>
                  </a:lnTo>
                  <a:close/>
                  <a:moveTo>
                    <a:pt x="2858263" y="0"/>
                  </a:moveTo>
                  <a:lnTo>
                    <a:pt x="2855469" y="9906"/>
                  </a:lnTo>
                  <a:lnTo>
                    <a:pt x="2861819" y="12700"/>
                  </a:lnTo>
                  <a:lnTo>
                    <a:pt x="2866137" y="12700"/>
                  </a:lnTo>
                  <a:lnTo>
                    <a:pt x="2868931" y="2794"/>
                  </a:lnTo>
                  <a:lnTo>
                    <a:pt x="2861819" y="0"/>
                  </a:lnTo>
                  <a:close/>
                  <a:moveTo>
                    <a:pt x="2897379" y="0"/>
                  </a:moveTo>
                  <a:lnTo>
                    <a:pt x="2894585" y="9906"/>
                  </a:lnTo>
                  <a:lnTo>
                    <a:pt x="2900935" y="12700"/>
                  </a:lnTo>
                  <a:lnTo>
                    <a:pt x="2905253" y="12700"/>
                  </a:lnTo>
                  <a:lnTo>
                    <a:pt x="2908047" y="2794"/>
                  </a:lnTo>
                  <a:lnTo>
                    <a:pt x="2900935" y="0"/>
                  </a:lnTo>
                  <a:close/>
                  <a:moveTo>
                    <a:pt x="2936495" y="0"/>
                  </a:moveTo>
                  <a:lnTo>
                    <a:pt x="2933701" y="9906"/>
                  </a:lnTo>
                  <a:lnTo>
                    <a:pt x="2940051" y="12700"/>
                  </a:lnTo>
                  <a:lnTo>
                    <a:pt x="2944369" y="12700"/>
                  </a:lnTo>
                  <a:lnTo>
                    <a:pt x="2947163" y="2794"/>
                  </a:lnTo>
                  <a:lnTo>
                    <a:pt x="2940051" y="0"/>
                  </a:lnTo>
                  <a:close/>
                  <a:moveTo>
                    <a:pt x="2975611" y="0"/>
                  </a:moveTo>
                  <a:lnTo>
                    <a:pt x="2972817" y="9906"/>
                  </a:lnTo>
                  <a:lnTo>
                    <a:pt x="2979167" y="12700"/>
                  </a:lnTo>
                  <a:lnTo>
                    <a:pt x="2983485" y="12700"/>
                  </a:lnTo>
                  <a:lnTo>
                    <a:pt x="2986279" y="2794"/>
                  </a:lnTo>
                  <a:lnTo>
                    <a:pt x="2979167" y="0"/>
                  </a:lnTo>
                  <a:close/>
                  <a:moveTo>
                    <a:pt x="3014727" y="0"/>
                  </a:moveTo>
                  <a:lnTo>
                    <a:pt x="3011933" y="9906"/>
                  </a:lnTo>
                  <a:lnTo>
                    <a:pt x="3018283" y="12700"/>
                  </a:lnTo>
                  <a:lnTo>
                    <a:pt x="3022601" y="12700"/>
                  </a:lnTo>
                  <a:lnTo>
                    <a:pt x="3025395" y="2794"/>
                  </a:lnTo>
                  <a:lnTo>
                    <a:pt x="3018283" y="0"/>
                  </a:lnTo>
                  <a:close/>
                  <a:moveTo>
                    <a:pt x="3053843" y="0"/>
                  </a:moveTo>
                  <a:lnTo>
                    <a:pt x="3051049" y="9906"/>
                  </a:lnTo>
                  <a:lnTo>
                    <a:pt x="3057399" y="12700"/>
                  </a:lnTo>
                  <a:lnTo>
                    <a:pt x="3061717" y="12700"/>
                  </a:lnTo>
                  <a:lnTo>
                    <a:pt x="3064511" y="2794"/>
                  </a:lnTo>
                  <a:lnTo>
                    <a:pt x="3057399" y="0"/>
                  </a:lnTo>
                  <a:close/>
                  <a:moveTo>
                    <a:pt x="3092960" y="0"/>
                  </a:moveTo>
                  <a:lnTo>
                    <a:pt x="3090166" y="9906"/>
                  </a:lnTo>
                  <a:lnTo>
                    <a:pt x="3096516" y="12700"/>
                  </a:lnTo>
                  <a:lnTo>
                    <a:pt x="3100833" y="12700"/>
                  </a:lnTo>
                  <a:lnTo>
                    <a:pt x="3103627" y="2794"/>
                  </a:lnTo>
                  <a:lnTo>
                    <a:pt x="3096516" y="0"/>
                  </a:lnTo>
                  <a:close/>
                  <a:moveTo>
                    <a:pt x="3132076" y="0"/>
                  </a:moveTo>
                  <a:lnTo>
                    <a:pt x="3129282" y="9906"/>
                  </a:lnTo>
                  <a:lnTo>
                    <a:pt x="3135632" y="12700"/>
                  </a:lnTo>
                  <a:lnTo>
                    <a:pt x="3139949" y="12700"/>
                  </a:lnTo>
                  <a:lnTo>
                    <a:pt x="3142743" y="2794"/>
                  </a:lnTo>
                  <a:lnTo>
                    <a:pt x="3135632" y="0"/>
                  </a:lnTo>
                  <a:close/>
                  <a:moveTo>
                    <a:pt x="3171192" y="0"/>
                  </a:moveTo>
                  <a:lnTo>
                    <a:pt x="3168398" y="9906"/>
                  </a:lnTo>
                  <a:lnTo>
                    <a:pt x="3174748" y="12700"/>
                  </a:lnTo>
                  <a:lnTo>
                    <a:pt x="3179066" y="12700"/>
                  </a:lnTo>
                  <a:lnTo>
                    <a:pt x="3181860" y="2794"/>
                  </a:lnTo>
                  <a:lnTo>
                    <a:pt x="3174748" y="0"/>
                  </a:lnTo>
                  <a:close/>
                  <a:moveTo>
                    <a:pt x="3210307" y="0"/>
                  </a:moveTo>
                  <a:lnTo>
                    <a:pt x="3207513" y="9906"/>
                  </a:lnTo>
                  <a:lnTo>
                    <a:pt x="3213863" y="12700"/>
                  </a:lnTo>
                  <a:lnTo>
                    <a:pt x="3218181" y="12700"/>
                  </a:lnTo>
                  <a:lnTo>
                    <a:pt x="3220975" y="2794"/>
                  </a:lnTo>
                  <a:lnTo>
                    <a:pt x="3213863" y="0"/>
                  </a:lnTo>
                  <a:close/>
                  <a:moveTo>
                    <a:pt x="3249423" y="0"/>
                  </a:moveTo>
                  <a:lnTo>
                    <a:pt x="3246629" y="9906"/>
                  </a:lnTo>
                  <a:lnTo>
                    <a:pt x="3252979" y="12700"/>
                  </a:lnTo>
                  <a:lnTo>
                    <a:pt x="3257297" y="12700"/>
                  </a:lnTo>
                  <a:lnTo>
                    <a:pt x="3260091" y="2794"/>
                  </a:lnTo>
                  <a:lnTo>
                    <a:pt x="3252979" y="0"/>
                  </a:lnTo>
                  <a:close/>
                  <a:moveTo>
                    <a:pt x="3288539" y="0"/>
                  </a:moveTo>
                  <a:lnTo>
                    <a:pt x="3285745" y="9906"/>
                  </a:lnTo>
                  <a:lnTo>
                    <a:pt x="3292095" y="12700"/>
                  </a:lnTo>
                  <a:lnTo>
                    <a:pt x="3296413" y="12700"/>
                  </a:lnTo>
                  <a:lnTo>
                    <a:pt x="3299207" y="2794"/>
                  </a:lnTo>
                  <a:lnTo>
                    <a:pt x="3292095" y="0"/>
                  </a:lnTo>
                  <a:close/>
                  <a:moveTo>
                    <a:pt x="3327655" y="0"/>
                  </a:moveTo>
                  <a:lnTo>
                    <a:pt x="3324861" y="9906"/>
                  </a:lnTo>
                  <a:lnTo>
                    <a:pt x="3331211" y="12700"/>
                  </a:lnTo>
                  <a:lnTo>
                    <a:pt x="3335529" y="12700"/>
                  </a:lnTo>
                  <a:lnTo>
                    <a:pt x="3338323" y="2794"/>
                  </a:lnTo>
                  <a:lnTo>
                    <a:pt x="3331211" y="0"/>
                  </a:lnTo>
                  <a:close/>
                  <a:moveTo>
                    <a:pt x="3366771" y="0"/>
                  </a:moveTo>
                  <a:lnTo>
                    <a:pt x="3363977" y="9906"/>
                  </a:lnTo>
                  <a:lnTo>
                    <a:pt x="3370327" y="12700"/>
                  </a:lnTo>
                  <a:lnTo>
                    <a:pt x="3374645" y="12700"/>
                  </a:lnTo>
                  <a:lnTo>
                    <a:pt x="3377439" y="2794"/>
                  </a:lnTo>
                  <a:lnTo>
                    <a:pt x="3370327" y="0"/>
                  </a:lnTo>
                  <a:close/>
                  <a:moveTo>
                    <a:pt x="3405887" y="0"/>
                  </a:moveTo>
                  <a:lnTo>
                    <a:pt x="3403093" y="9906"/>
                  </a:lnTo>
                  <a:lnTo>
                    <a:pt x="3409443" y="12700"/>
                  </a:lnTo>
                  <a:lnTo>
                    <a:pt x="3413760" y="12700"/>
                  </a:lnTo>
                  <a:lnTo>
                    <a:pt x="3416554" y="2794"/>
                  </a:lnTo>
                  <a:lnTo>
                    <a:pt x="3409443" y="0"/>
                  </a:lnTo>
                  <a:close/>
                  <a:moveTo>
                    <a:pt x="3445002" y="0"/>
                  </a:moveTo>
                  <a:lnTo>
                    <a:pt x="3442208" y="9906"/>
                  </a:lnTo>
                  <a:lnTo>
                    <a:pt x="3448558" y="12700"/>
                  </a:lnTo>
                  <a:lnTo>
                    <a:pt x="3452876" y="12700"/>
                  </a:lnTo>
                  <a:lnTo>
                    <a:pt x="3455670" y="2794"/>
                  </a:lnTo>
                  <a:lnTo>
                    <a:pt x="3448558" y="0"/>
                  </a:lnTo>
                  <a:close/>
                  <a:moveTo>
                    <a:pt x="3484118" y="0"/>
                  </a:moveTo>
                  <a:lnTo>
                    <a:pt x="3481324" y="9906"/>
                  </a:lnTo>
                  <a:lnTo>
                    <a:pt x="3487674" y="12700"/>
                  </a:lnTo>
                  <a:lnTo>
                    <a:pt x="3491992" y="12700"/>
                  </a:lnTo>
                  <a:lnTo>
                    <a:pt x="3494786" y="2794"/>
                  </a:lnTo>
                  <a:lnTo>
                    <a:pt x="3487674" y="0"/>
                  </a:lnTo>
                  <a:close/>
                  <a:moveTo>
                    <a:pt x="3523234" y="0"/>
                  </a:moveTo>
                  <a:lnTo>
                    <a:pt x="3520440" y="9906"/>
                  </a:lnTo>
                  <a:lnTo>
                    <a:pt x="3526790" y="12700"/>
                  </a:lnTo>
                  <a:lnTo>
                    <a:pt x="3531108" y="12700"/>
                  </a:lnTo>
                  <a:lnTo>
                    <a:pt x="3533902" y="2794"/>
                  </a:lnTo>
                  <a:lnTo>
                    <a:pt x="3526790" y="0"/>
                  </a:lnTo>
                  <a:close/>
                  <a:moveTo>
                    <a:pt x="3562350" y="0"/>
                  </a:moveTo>
                  <a:lnTo>
                    <a:pt x="3559556" y="9906"/>
                  </a:lnTo>
                  <a:lnTo>
                    <a:pt x="3565906" y="12700"/>
                  </a:lnTo>
                  <a:lnTo>
                    <a:pt x="3570224" y="12700"/>
                  </a:lnTo>
                  <a:lnTo>
                    <a:pt x="3573018" y="2794"/>
                  </a:lnTo>
                  <a:lnTo>
                    <a:pt x="3565906" y="0"/>
                  </a:lnTo>
                  <a:close/>
                </a:path>
              </a:pathLst>
            </a:custGeom>
            <a:solidFill>
              <a:srgbClr val="005888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63500" y="1775841"/>
              <a:ext cx="12700" cy="12700"/>
            </a:xfrm>
            <a:custGeom>
              <a:avLst/>
              <a:gdLst/>
              <a:ahLst/>
              <a:cxnLst/>
              <a:rect r="r" b="b" t="t" l="l"/>
              <a:pathLst>
                <a:path h="12700" w="12700">
                  <a:moveTo>
                    <a:pt x="6350" y="0"/>
                  </a:moveTo>
                  <a:cubicBezTo>
                    <a:pt x="2794" y="0"/>
                    <a:pt x="0" y="2794"/>
                    <a:pt x="0" y="6350"/>
                  </a:cubicBezTo>
                  <a:cubicBezTo>
                    <a:pt x="0" y="9906"/>
                    <a:pt x="2794" y="12700"/>
                    <a:pt x="6350" y="12700"/>
                  </a:cubicBezTo>
                  <a:cubicBezTo>
                    <a:pt x="9906" y="12700"/>
                    <a:pt x="12700" y="9906"/>
                    <a:pt x="12700" y="6350"/>
                  </a:cubicBezTo>
                  <a:cubicBezTo>
                    <a:pt x="12700" y="2794"/>
                    <a:pt x="9906" y="0"/>
                    <a:pt x="6350" y="0"/>
                  </a:cubicBezTo>
                  <a:close/>
                </a:path>
              </a:pathLst>
            </a:custGeom>
            <a:solidFill>
              <a:srgbClr val="00537F"/>
            </a:solidFill>
          </p:spPr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833139" y="566159"/>
            <a:ext cx="23288584" cy="154417"/>
            <a:chOff x="0" y="0"/>
            <a:chExt cx="6133619" cy="4066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33619" cy="40669"/>
            </a:xfrm>
            <a:custGeom>
              <a:avLst/>
              <a:gdLst/>
              <a:ahLst/>
              <a:cxnLst/>
              <a:rect r="r" b="b" t="t" l="l"/>
              <a:pathLst>
                <a:path h="40669" w="6133619">
                  <a:moveTo>
                    <a:pt x="0" y="0"/>
                  </a:moveTo>
                  <a:lnTo>
                    <a:pt x="6133619" y="0"/>
                  </a:lnTo>
                  <a:lnTo>
                    <a:pt x="6133619" y="40669"/>
                  </a:lnTo>
                  <a:lnTo>
                    <a:pt x="0" y="40669"/>
                  </a:lnTo>
                  <a:close/>
                </a:path>
              </a:pathLst>
            </a:custGeom>
            <a:solidFill>
              <a:srgbClr val="01537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6133619" cy="787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862063" y="3788593"/>
            <a:ext cx="4649980" cy="1123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923"/>
              </a:lnSpc>
            </a:pPr>
            <a:r>
              <a:rPr lang="en-US" b="true" sz="3248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HEGO EUSKAL</a:t>
            </a:r>
            <a:r>
              <a:rPr lang="en-US" b="true" sz="3248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 HERRIA:</a:t>
            </a:r>
          </a:p>
          <a:p>
            <a:pPr algn="r">
              <a:lnSpc>
                <a:spcPts val="2923"/>
              </a:lnSpc>
            </a:pPr>
            <a:r>
              <a:rPr lang="en-US" sz="3248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14 ORDAINSARITAN</a:t>
            </a:r>
          </a:p>
          <a:p>
            <a:pPr algn="r">
              <a:lnSpc>
                <a:spcPts val="2923"/>
              </a:lnSpc>
            </a:pPr>
            <a:r>
              <a:rPr lang="en-US" b="true" sz="3248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1.080€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5975565" y="1267234"/>
            <a:ext cx="7454701" cy="6772286"/>
            <a:chOff x="0" y="0"/>
            <a:chExt cx="14203401" cy="129032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4203426" cy="12903200"/>
            </a:xfrm>
            <a:custGeom>
              <a:avLst/>
              <a:gdLst/>
              <a:ahLst/>
              <a:cxnLst/>
              <a:rect r="r" b="b" t="t" l="l"/>
              <a:pathLst>
                <a:path h="12903200" w="14203426">
                  <a:moveTo>
                    <a:pt x="0" y="0"/>
                  </a:moveTo>
                  <a:lnTo>
                    <a:pt x="14203426" y="0"/>
                  </a:lnTo>
                  <a:lnTo>
                    <a:pt x="14203426" y="12903200"/>
                  </a:lnTo>
                  <a:lnTo>
                    <a:pt x="0" y="12903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3122194" y="3568319"/>
            <a:ext cx="4600677" cy="1799582"/>
            <a:chOff x="0" y="0"/>
            <a:chExt cx="5875937" cy="229840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875950" cy="2298446"/>
            </a:xfrm>
            <a:custGeom>
              <a:avLst/>
              <a:gdLst/>
              <a:ahLst/>
              <a:cxnLst/>
              <a:rect r="r" b="b" t="t" l="l"/>
              <a:pathLst>
                <a:path h="2298446" w="5875950">
                  <a:moveTo>
                    <a:pt x="0" y="0"/>
                  </a:moveTo>
                  <a:lnTo>
                    <a:pt x="5875950" y="0"/>
                  </a:lnTo>
                  <a:lnTo>
                    <a:pt x="5875950" y="2298446"/>
                  </a:lnTo>
                  <a:lnTo>
                    <a:pt x="0" y="22984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1349" t="-388543" r="-22779" b="-3260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-1796193" y="5888058"/>
            <a:ext cx="18039238" cy="6499890"/>
            <a:chOff x="0" y="0"/>
            <a:chExt cx="106514900" cy="383794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06514900" cy="38379400"/>
            </a:xfrm>
            <a:custGeom>
              <a:avLst/>
              <a:gdLst/>
              <a:ahLst/>
              <a:cxnLst/>
              <a:rect r="r" b="b" t="t" l="l"/>
              <a:pathLst>
                <a:path h="38379400" w="106514900">
                  <a:moveTo>
                    <a:pt x="0" y="0"/>
                  </a:moveTo>
                  <a:lnTo>
                    <a:pt x="106514900" y="0"/>
                  </a:lnTo>
                  <a:lnTo>
                    <a:pt x="106514900" y="38379400"/>
                  </a:lnTo>
                  <a:lnTo>
                    <a:pt x="0" y="38379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13999462" y="7874705"/>
            <a:ext cx="4601468" cy="2412295"/>
            <a:chOff x="0" y="0"/>
            <a:chExt cx="3744646" cy="196310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1959349" y="63752"/>
              <a:ext cx="1290206" cy="1835539"/>
            </a:xfrm>
            <a:custGeom>
              <a:avLst/>
              <a:gdLst/>
              <a:ahLst/>
              <a:cxnLst/>
              <a:rect r="r" b="b" t="t" l="l"/>
              <a:pathLst>
                <a:path h="1835539" w="1290206">
                  <a:moveTo>
                    <a:pt x="7119" y="370207"/>
                  </a:moveTo>
                  <a:cubicBezTo>
                    <a:pt x="7373" y="349379"/>
                    <a:pt x="14739" y="331472"/>
                    <a:pt x="29217" y="316994"/>
                  </a:cubicBezTo>
                  <a:lnTo>
                    <a:pt x="29217" y="316994"/>
                  </a:lnTo>
                  <a:lnTo>
                    <a:pt x="29217" y="316994"/>
                  </a:lnTo>
                  <a:lnTo>
                    <a:pt x="324238" y="22100"/>
                  </a:lnTo>
                  <a:lnTo>
                    <a:pt x="324238" y="22100"/>
                  </a:lnTo>
                  <a:lnTo>
                    <a:pt x="324238" y="22100"/>
                  </a:lnTo>
                  <a:cubicBezTo>
                    <a:pt x="338843" y="7495"/>
                    <a:pt x="356750" y="129"/>
                    <a:pt x="377578" y="2"/>
                  </a:cubicBezTo>
                  <a:lnTo>
                    <a:pt x="377578" y="2"/>
                  </a:lnTo>
                  <a:lnTo>
                    <a:pt x="377578" y="2"/>
                  </a:lnTo>
                  <a:cubicBezTo>
                    <a:pt x="398406" y="-125"/>
                    <a:pt x="416186" y="6860"/>
                    <a:pt x="430537" y="21084"/>
                  </a:cubicBezTo>
                  <a:lnTo>
                    <a:pt x="430537" y="21084"/>
                  </a:lnTo>
                  <a:lnTo>
                    <a:pt x="430537" y="21084"/>
                  </a:lnTo>
                  <a:lnTo>
                    <a:pt x="1268991" y="859665"/>
                  </a:lnTo>
                  <a:lnTo>
                    <a:pt x="1264546" y="864110"/>
                  </a:lnTo>
                  <a:lnTo>
                    <a:pt x="1268991" y="859665"/>
                  </a:lnTo>
                  <a:cubicBezTo>
                    <a:pt x="1283342" y="874016"/>
                    <a:pt x="1290454" y="891923"/>
                    <a:pt x="1290200" y="912624"/>
                  </a:cubicBezTo>
                  <a:lnTo>
                    <a:pt x="1283850" y="912497"/>
                  </a:lnTo>
                  <a:lnTo>
                    <a:pt x="1290200" y="912497"/>
                  </a:lnTo>
                  <a:cubicBezTo>
                    <a:pt x="1290073" y="933325"/>
                    <a:pt x="1282580" y="951232"/>
                    <a:pt x="1268102" y="965837"/>
                  </a:cubicBezTo>
                  <a:lnTo>
                    <a:pt x="1268102" y="965837"/>
                  </a:lnTo>
                  <a:lnTo>
                    <a:pt x="1268102" y="965837"/>
                  </a:lnTo>
                  <a:lnTo>
                    <a:pt x="420504" y="1813435"/>
                  </a:lnTo>
                  <a:lnTo>
                    <a:pt x="416059" y="1808990"/>
                  </a:lnTo>
                  <a:lnTo>
                    <a:pt x="420504" y="1813435"/>
                  </a:lnTo>
                  <a:cubicBezTo>
                    <a:pt x="406026" y="1827913"/>
                    <a:pt x="388119" y="1835406"/>
                    <a:pt x="367291" y="1835533"/>
                  </a:cubicBezTo>
                  <a:lnTo>
                    <a:pt x="367291" y="1829183"/>
                  </a:lnTo>
                  <a:lnTo>
                    <a:pt x="367418" y="1835533"/>
                  </a:lnTo>
                  <a:cubicBezTo>
                    <a:pt x="346590" y="1835787"/>
                    <a:pt x="328683" y="1828675"/>
                    <a:pt x="314332" y="1814324"/>
                  </a:cubicBezTo>
                  <a:lnTo>
                    <a:pt x="314332" y="1814324"/>
                  </a:lnTo>
                  <a:lnTo>
                    <a:pt x="314332" y="1814324"/>
                  </a:lnTo>
                  <a:lnTo>
                    <a:pt x="21089" y="1521081"/>
                  </a:lnTo>
                  <a:lnTo>
                    <a:pt x="25534" y="1516636"/>
                  </a:lnTo>
                  <a:lnTo>
                    <a:pt x="21089" y="1521081"/>
                  </a:lnTo>
                  <a:cubicBezTo>
                    <a:pt x="6738" y="1506730"/>
                    <a:pt x="-247" y="1488950"/>
                    <a:pt x="7" y="1468122"/>
                  </a:cubicBezTo>
                  <a:lnTo>
                    <a:pt x="7" y="1468122"/>
                  </a:lnTo>
                  <a:lnTo>
                    <a:pt x="7" y="1468122"/>
                  </a:lnTo>
                  <a:cubicBezTo>
                    <a:pt x="261" y="1447294"/>
                    <a:pt x="7500" y="1429387"/>
                    <a:pt x="22105" y="1414909"/>
                  </a:cubicBezTo>
                  <a:lnTo>
                    <a:pt x="26550" y="1419354"/>
                  </a:lnTo>
                  <a:lnTo>
                    <a:pt x="22105" y="1414909"/>
                  </a:lnTo>
                  <a:lnTo>
                    <a:pt x="525660" y="911354"/>
                  </a:lnTo>
                  <a:lnTo>
                    <a:pt x="530105" y="915799"/>
                  </a:lnTo>
                  <a:lnTo>
                    <a:pt x="525660" y="920244"/>
                  </a:lnTo>
                  <a:lnTo>
                    <a:pt x="28455" y="423039"/>
                  </a:lnTo>
                  <a:lnTo>
                    <a:pt x="32900" y="418594"/>
                  </a:lnTo>
                  <a:lnTo>
                    <a:pt x="28455" y="423039"/>
                  </a:lnTo>
                  <a:cubicBezTo>
                    <a:pt x="14104" y="408688"/>
                    <a:pt x="7119" y="391035"/>
                    <a:pt x="7246" y="370207"/>
                  </a:cubicBezTo>
                  <a:lnTo>
                    <a:pt x="19946" y="370334"/>
                  </a:lnTo>
                  <a:cubicBezTo>
                    <a:pt x="19819" y="387987"/>
                    <a:pt x="25661" y="402338"/>
                    <a:pt x="37472" y="414149"/>
                  </a:cubicBezTo>
                  <a:lnTo>
                    <a:pt x="37472" y="414149"/>
                  </a:lnTo>
                  <a:lnTo>
                    <a:pt x="37472" y="414149"/>
                  </a:lnTo>
                  <a:lnTo>
                    <a:pt x="534677" y="911354"/>
                  </a:lnTo>
                  <a:lnTo>
                    <a:pt x="539122" y="915799"/>
                  </a:lnTo>
                  <a:lnTo>
                    <a:pt x="534677" y="920244"/>
                  </a:lnTo>
                  <a:lnTo>
                    <a:pt x="31122" y="1423799"/>
                  </a:lnTo>
                  <a:lnTo>
                    <a:pt x="31122" y="1423799"/>
                  </a:lnTo>
                  <a:lnTo>
                    <a:pt x="31122" y="1423799"/>
                  </a:lnTo>
                  <a:cubicBezTo>
                    <a:pt x="19057" y="1435864"/>
                    <a:pt x="12961" y="1450596"/>
                    <a:pt x="12707" y="1468249"/>
                  </a:cubicBezTo>
                  <a:lnTo>
                    <a:pt x="6357" y="1468122"/>
                  </a:lnTo>
                  <a:lnTo>
                    <a:pt x="12707" y="1468122"/>
                  </a:lnTo>
                  <a:cubicBezTo>
                    <a:pt x="12580" y="1485775"/>
                    <a:pt x="18295" y="1500253"/>
                    <a:pt x="30106" y="1511937"/>
                  </a:cubicBezTo>
                  <a:lnTo>
                    <a:pt x="323349" y="1805180"/>
                  </a:lnTo>
                  <a:lnTo>
                    <a:pt x="318904" y="1809625"/>
                  </a:lnTo>
                  <a:lnTo>
                    <a:pt x="323349" y="1805180"/>
                  </a:lnTo>
                  <a:cubicBezTo>
                    <a:pt x="335160" y="1816991"/>
                    <a:pt x="349638" y="1822833"/>
                    <a:pt x="367291" y="1822579"/>
                  </a:cubicBezTo>
                  <a:lnTo>
                    <a:pt x="367291" y="1822579"/>
                  </a:lnTo>
                  <a:lnTo>
                    <a:pt x="367291" y="1822579"/>
                  </a:lnTo>
                  <a:cubicBezTo>
                    <a:pt x="384944" y="1822452"/>
                    <a:pt x="399549" y="1816356"/>
                    <a:pt x="411614" y="1804164"/>
                  </a:cubicBezTo>
                  <a:lnTo>
                    <a:pt x="411614" y="1804164"/>
                  </a:lnTo>
                  <a:lnTo>
                    <a:pt x="411614" y="1804164"/>
                  </a:lnTo>
                  <a:lnTo>
                    <a:pt x="1259212" y="956566"/>
                  </a:lnTo>
                  <a:lnTo>
                    <a:pt x="1263657" y="961011"/>
                  </a:lnTo>
                  <a:lnTo>
                    <a:pt x="1259212" y="956566"/>
                  </a:lnTo>
                  <a:cubicBezTo>
                    <a:pt x="1271404" y="944374"/>
                    <a:pt x="1277500" y="929769"/>
                    <a:pt x="1277627" y="912243"/>
                  </a:cubicBezTo>
                  <a:lnTo>
                    <a:pt x="1277627" y="912243"/>
                  </a:lnTo>
                  <a:lnTo>
                    <a:pt x="1277627" y="912243"/>
                  </a:lnTo>
                  <a:cubicBezTo>
                    <a:pt x="1277881" y="894717"/>
                    <a:pt x="1272039" y="880239"/>
                    <a:pt x="1260228" y="868301"/>
                  </a:cubicBezTo>
                  <a:lnTo>
                    <a:pt x="1260228" y="868301"/>
                  </a:lnTo>
                  <a:lnTo>
                    <a:pt x="1260228" y="868301"/>
                  </a:lnTo>
                  <a:lnTo>
                    <a:pt x="421520" y="29974"/>
                  </a:lnTo>
                  <a:lnTo>
                    <a:pt x="425965" y="25529"/>
                  </a:lnTo>
                  <a:lnTo>
                    <a:pt x="421520" y="29974"/>
                  </a:lnTo>
                  <a:cubicBezTo>
                    <a:pt x="409709" y="18163"/>
                    <a:pt x="395231" y="12448"/>
                    <a:pt x="377578" y="12575"/>
                  </a:cubicBezTo>
                  <a:lnTo>
                    <a:pt x="377578" y="6225"/>
                  </a:lnTo>
                  <a:lnTo>
                    <a:pt x="377578" y="12575"/>
                  </a:lnTo>
                  <a:cubicBezTo>
                    <a:pt x="360052" y="12702"/>
                    <a:pt x="345320" y="18798"/>
                    <a:pt x="333128" y="30990"/>
                  </a:cubicBezTo>
                  <a:lnTo>
                    <a:pt x="328683" y="26545"/>
                  </a:lnTo>
                  <a:lnTo>
                    <a:pt x="333128" y="30990"/>
                  </a:lnTo>
                  <a:lnTo>
                    <a:pt x="38107" y="326011"/>
                  </a:lnTo>
                  <a:lnTo>
                    <a:pt x="33662" y="321566"/>
                  </a:lnTo>
                  <a:lnTo>
                    <a:pt x="38107" y="326011"/>
                  </a:lnTo>
                  <a:cubicBezTo>
                    <a:pt x="26042" y="338076"/>
                    <a:pt x="19946" y="352808"/>
                    <a:pt x="19692" y="370461"/>
                  </a:cubicBezTo>
                  <a:close/>
                </a:path>
              </a:pathLst>
            </a:custGeom>
            <a:solidFill>
              <a:srgbClr val="00537F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01854" y="1775841"/>
              <a:ext cx="3573018" cy="12700"/>
            </a:xfrm>
            <a:custGeom>
              <a:avLst/>
              <a:gdLst/>
              <a:ahLst/>
              <a:cxnLst/>
              <a:rect r="r" b="b" t="t" l="l"/>
              <a:pathLst>
                <a:path h="12700" w="3573018">
                  <a:moveTo>
                    <a:pt x="2794" y="0"/>
                  </a:moveTo>
                  <a:lnTo>
                    <a:pt x="0" y="9906"/>
                  </a:lnTo>
                  <a:lnTo>
                    <a:pt x="6350" y="12700"/>
                  </a:lnTo>
                  <a:lnTo>
                    <a:pt x="10668" y="12700"/>
                  </a:lnTo>
                  <a:lnTo>
                    <a:pt x="13462" y="2794"/>
                  </a:lnTo>
                  <a:lnTo>
                    <a:pt x="6350" y="0"/>
                  </a:lnTo>
                  <a:close/>
                  <a:moveTo>
                    <a:pt x="41910" y="0"/>
                  </a:moveTo>
                  <a:lnTo>
                    <a:pt x="39116" y="9906"/>
                  </a:lnTo>
                  <a:lnTo>
                    <a:pt x="45466" y="12700"/>
                  </a:lnTo>
                  <a:lnTo>
                    <a:pt x="49784" y="12700"/>
                  </a:lnTo>
                  <a:lnTo>
                    <a:pt x="52578" y="2794"/>
                  </a:lnTo>
                  <a:lnTo>
                    <a:pt x="45466" y="0"/>
                  </a:lnTo>
                  <a:close/>
                  <a:moveTo>
                    <a:pt x="81026" y="0"/>
                  </a:moveTo>
                  <a:lnTo>
                    <a:pt x="78232" y="9906"/>
                  </a:lnTo>
                  <a:lnTo>
                    <a:pt x="84582" y="12700"/>
                  </a:lnTo>
                  <a:lnTo>
                    <a:pt x="88646" y="12700"/>
                  </a:lnTo>
                  <a:lnTo>
                    <a:pt x="91440" y="2794"/>
                  </a:lnTo>
                  <a:lnTo>
                    <a:pt x="84328" y="0"/>
                  </a:lnTo>
                  <a:close/>
                  <a:moveTo>
                    <a:pt x="120142" y="0"/>
                  </a:moveTo>
                  <a:lnTo>
                    <a:pt x="117348" y="9906"/>
                  </a:lnTo>
                  <a:lnTo>
                    <a:pt x="123698" y="12700"/>
                  </a:lnTo>
                  <a:lnTo>
                    <a:pt x="128016" y="12700"/>
                  </a:lnTo>
                  <a:lnTo>
                    <a:pt x="130810" y="2794"/>
                  </a:lnTo>
                  <a:lnTo>
                    <a:pt x="123698" y="0"/>
                  </a:lnTo>
                  <a:close/>
                  <a:moveTo>
                    <a:pt x="159258" y="0"/>
                  </a:moveTo>
                  <a:lnTo>
                    <a:pt x="156464" y="9906"/>
                  </a:lnTo>
                  <a:lnTo>
                    <a:pt x="162814" y="12700"/>
                  </a:lnTo>
                  <a:lnTo>
                    <a:pt x="167132" y="12700"/>
                  </a:lnTo>
                  <a:lnTo>
                    <a:pt x="169926" y="2794"/>
                  </a:lnTo>
                  <a:lnTo>
                    <a:pt x="162814" y="0"/>
                  </a:lnTo>
                  <a:close/>
                  <a:moveTo>
                    <a:pt x="198374" y="0"/>
                  </a:moveTo>
                  <a:lnTo>
                    <a:pt x="195580" y="9906"/>
                  </a:lnTo>
                  <a:lnTo>
                    <a:pt x="201930" y="12700"/>
                  </a:lnTo>
                  <a:lnTo>
                    <a:pt x="206248" y="12700"/>
                  </a:lnTo>
                  <a:lnTo>
                    <a:pt x="209042" y="2794"/>
                  </a:lnTo>
                  <a:lnTo>
                    <a:pt x="201930" y="0"/>
                  </a:lnTo>
                  <a:close/>
                  <a:moveTo>
                    <a:pt x="237490" y="0"/>
                  </a:moveTo>
                  <a:lnTo>
                    <a:pt x="234696" y="9906"/>
                  </a:lnTo>
                  <a:lnTo>
                    <a:pt x="241046" y="12700"/>
                  </a:lnTo>
                  <a:lnTo>
                    <a:pt x="245364" y="12700"/>
                  </a:lnTo>
                  <a:lnTo>
                    <a:pt x="248158" y="2794"/>
                  </a:lnTo>
                  <a:lnTo>
                    <a:pt x="241046" y="0"/>
                  </a:lnTo>
                  <a:close/>
                  <a:moveTo>
                    <a:pt x="276606" y="0"/>
                  </a:moveTo>
                  <a:lnTo>
                    <a:pt x="273812" y="9906"/>
                  </a:lnTo>
                  <a:lnTo>
                    <a:pt x="280162" y="12700"/>
                  </a:lnTo>
                  <a:lnTo>
                    <a:pt x="284480" y="12700"/>
                  </a:lnTo>
                  <a:lnTo>
                    <a:pt x="287274" y="2794"/>
                  </a:lnTo>
                  <a:lnTo>
                    <a:pt x="280162" y="0"/>
                  </a:lnTo>
                  <a:close/>
                  <a:moveTo>
                    <a:pt x="315722" y="0"/>
                  </a:moveTo>
                  <a:lnTo>
                    <a:pt x="312928" y="9906"/>
                  </a:lnTo>
                  <a:lnTo>
                    <a:pt x="319278" y="12700"/>
                  </a:lnTo>
                  <a:lnTo>
                    <a:pt x="323596" y="12700"/>
                  </a:lnTo>
                  <a:lnTo>
                    <a:pt x="326390" y="2794"/>
                  </a:lnTo>
                  <a:lnTo>
                    <a:pt x="319278" y="0"/>
                  </a:lnTo>
                  <a:close/>
                  <a:moveTo>
                    <a:pt x="354838" y="0"/>
                  </a:moveTo>
                  <a:lnTo>
                    <a:pt x="352044" y="9906"/>
                  </a:lnTo>
                  <a:lnTo>
                    <a:pt x="358394" y="12700"/>
                  </a:lnTo>
                  <a:lnTo>
                    <a:pt x="362712" y="12700"/>
                  </a:lnTo>
                  <a:lnTo>
                    <a:pt x="365506" y="2794"/>
                  </a:lnTo>
                  <a:lnTo>
                    <a:pt x="358394" y="0"/>
                  </a:lnTo>
                  <a:close/>
                  <a:moveTo>
                    <a:pt x="393954" y="0"/>
                  </a:moveTo>
                  <a:lnTo>
                    <a:pt x="391160" y="9906"/>
                  </a:lnTo>
                  <a:lnTo>
                    <a:pt x="397510" y="12700"/>
                  </a:lnTo>
                  <a:lnTo>
                    <a:pt x="401828" y="12700"/>
                  </a:lnTo>
                  <a:lnTo>
                    <a:pt x="404622" y="2794"/>
                  </a:lnTo>
                  <a:lnTo>
                    <a:pt x="397510" y="0"/>
                  </a:lnTo>
                  <a:close/>
                  <a:moveTo>
                    <a:pt x="433070" y="0"/>
                  </a:moveTo>
                  <a:lnTo>
                    <a:pt x="430276" y="9906"/>
                  </a:lnTo>
                  <a:lnTo>
                    <a:pt x="436626" y="12700"/>
                  </a:lnTo>
                  <a:lnTo>
                    <a:pt x="440944" y="12700"/>
                  </a:lnTo>
                  <a:lnTo>
                    <a:pt x="443738" y="2794"/>
                  </a:lnTo>
                  <a:lnTo>
                    <a:pt x="436626" y="0"/>
                  </a:lnTo>
                  <a:close/>
                  <a:moveTo>
                    <a:pt x="472186" y="0"/>
                  </a:moveTo>
                  <a:lnTo>
                    <a:pt x="469392" y="9906"/>
                  </a:lnTo>
                  <a:lnTo>
                    <a:pt x="475742" y="12700"/>
                  </a:lnTo>
                  <a:lnTo>
                    <a:pt x="480060" y="12700"/>
                  </a:lnTo>
                  <a:lnTo>
                    <a:pt x="482854" y="2794"/>
                  </a:lnTo>
                  <a:lnTo>
                    <a:pt x="475742" y="0"/>
                  </a:lnTo>
                  <a:close/>
                  <a:moveTo>
                    <a:pt x="511302" y="0"/>
                  </a:moveTo>
                  <a:lnTo>
                    <a:pt x="508508" y="9906"/>
                  </a:lnTo>
                  <a:lnTo>
                    <a:pt x="514858" y="12700"/>
                  </a:lnTo>
                  <a:lnTo>
                    <a:pt x="519176" y="12700"/>
                  </a:lnTo>
                  <a:lnTo>
                    <a:pt x="521970" y="2794"/>
                  </a:lnTo>
                  <a:lnTo>
                    <a:pt x="514858" y="0"/>
                  </a:lnTo>
                  <a:close/>
                  <a:moveTo>
                    <a:pt x="550418" y="0"/>
                  </a:moveTo>
                  <a:lnTo>
                    <a:pt x="547624" y="9906"/>
                  </a:lnTo>
                  <a:lnTo>
                    <a:pt x="553974" y="12700"/>
                  </a:lnTo>
                  <a:lnTo>
                    <a:pt x="558292" y="12700"/>
                  </a:lnTo>
                  <a:lnTo>
                    <a:pt x="561086" y="2794"/>
                  </a:lnTo>
                  <a:lnTo>
                    <a:pt x="553974" y="0"/>
                  </a:lnTo>
                  <a:close/>
                  <a:moveTo>
                    <a:pt x="589534" y="0"/>
                  </a:moveTo>
                  <a:lnTo>
                    <a:pt x="586740" y="9906"/>
                  </a:lnTo>
                  <a:lnTo>
                    <a:pt x="593090" y="12700"/>
                  </a:lnTo>
                  <a:lnTo>
                    <a:pt x="597408" y="12700"/>
                  </a:lnTo>
                  <a:lnTo>
                    <a:pt x="600202" y="2794"/>
                  </a:lnTo>
                  <a:lnTo>
                    <a:pt x="593090" y="0"/>
                  </a:lnTo>
                  <a:close/>
                  <a:moveTo>
                    <a:pt x="628650" y="0"/>
                  </a:moveTo>
                  <a:lnTo>
                    <a:pt x="625856" y="9906"/>
                  </a:lnTo>
                  <a:lnTo>
                    <a:pt x="632206" y="12700"/>
                  </a:lnTo>
                  <a:lnTo>
                    <a:pt x="636524" y="12700"/>
                  </a:lnTo>
                  <a:lnTo>
                    <a:pt x="639318" y="2794"/>
                  </a:lnTo>
                  <a:lnTo>
                    <a:pt x="632206" y="0"/>
                  </a:lnTo>
                  <a:close/>
                  <a:moveTo>
                    <a:pt x="667766" y="0"/>
                  </a:moveTo>
                  <a:lnTo>
                    <a:pt x="664972" y="9906"/>
                  </a:lnTo>
                  <a:lnTo>
                    <a:pt x="671322" y="12700"/>
                  </a:lnTo>
                  <a:lnTo>
                    <a:pt x="675640" y="12700"/>
                  </a:lnTo>
                  <a:lnTo>
                    <a:pt x="678434" y="2794"/>
                  </a:lnTo>
                  <a:lnTo>
                    <a:pt x="671322" y="0"/>
                  </a:lnTo>
                  <a:close/>
                  <a:moveTo>
                    <a:pt x="706882" y="0"/>
                  </a:moveTo>
                  <a:lnTo>
                    <a:pt x="704088" y="9906"/>
                  </a:lnTo>
                  <a:lnTo>
                    <a:pt x="710438" y="12700"/>
                  </a:lnTo>
                  <a:lnTo>
                    <a:pt x="714756" y="12700"/>
                  </a:lnTo>
                  <a:lnTo>
                    <a:pt x="717550" y="2794"/>
                  </a:lnTo>
                  <a:lnTo>
                    <a:pt x="710438" y="0"/>
                  </a:lnTo>
                  <a:close/>
                  <a:moveTo>
                    <a:pt x="745998" y="0"/>
                  </a:moveTo>
                  <a:lnTo>
                    <a:pt x="743204" y="9906"/>
                  </a:lnTo>
                  <a:lnTo>
                    <a:pt x="749554" y="12700"/>
                  </a:lnTo>
                  <a:lnTo>
                    <a:pt x="753872" y="12700"/>
                  </a:lnTo>
                  <a:lnTo>
                    <a:pt x="756666" y="2794"/>
                  </a:lnTo>
                  <a:lnTo>
                    <a:pt x="749554" y="0"/>
                  </a:lnTo>
                  <a:close/>
                  <a:moveTo>
                    <a:pt x="785114" y="0"/>
                  </a:moveTo>
                  <a:lnTo>
                    <a:pt x="782320" y="9906"/>
                  </a:lnTo>
                  <a:lnTo>
                    <a:pt x="788670" y="12700"/>
                  </a:lnTo>
                  <a:lnTo>
                    <a:pt x="792988" y="12700"/>
                  </a:lnTo>
                  <a:lnTo>
                    <a:pt x="795782" y="2794"/>
                  </a:lnTo>
                  <a:lnTo>
                    <a:pt x="788670" y="0"/>
                  </a:lnTo>
                  <a:close/>
                  <a:moveTo>
                    <a:pt x="824230" y="0"/>
                  </a:moveTo>
                  <a:lnTo>
                    <a:pt x="821436" y="9906"/>
                  </a:lnTo>
                  <a:lnTo>
                    <a:pt x="827786" y="12700"/>
                  </a:lnTo>
                  <a:lnTo>
                    <a:pt x="832104" y="12700"/>
                  </a:lnTo>
                  <a:lnTo>
                    <a:pt x="834898" y="2794"/>
                  </a:lnTo>
                  <a:lnTo>
                    <a:pt x="827786" y="0"/>
                  </a:lnTo>
                  <a:close/>
                  <a:moveTo>
                    <a:pt x="863346" y="0"/>
                  </a:moveTo>
                  <a:lnTo>
                    <a:pt x="860552" y="9906"/>
                  </a:lnTo>
                  <a:lnTo>
                    <a:pt x="866902" y="12700"/>
                  </a:lnTo>
                  <a:lnTo>
                    <a:pt x="871220" y="12700"/>
                  </a:lnTo>
                  <a:lnTo>
                    <a:pt x="874014" y="2794"/>
                  </a:lnTo>
                  <a:lnTo>
                    <a:pt x="866902" y="0"/>
                  </a:lnTo>
                  <a:close/>
                  <a:moveTo>
                    <a:pt x="902462" y="0"/>
                  </a:moveTo>
                  <a:lnTo>
                    <a:pt x="899668" y="9906"/>
                  </a:lnTo>
                  <a:lnTo>
                    <a:pt x="906018" y="12700"/>
                  </a:lnTo>
                  <a:lnTo>
                    <a:pt x="910336" y="12700"/>
                  </a:lnTo>
                  <a:lnTo>
                    <a:pt x="913130" y="2794"/>
                  </a:lnTo>
                  <a:lnTo>
                    <a:pt x="906018" y="0"/>
                  </a:lnTo>
                  <a:close/>
                  <a:moveTo>
                    <a:pt x="941578" y="0"/>
                  </a:moveTo>
                  <a:lnTo>
                    <a:pt x="938784" y="9906"/>
                  </a:lnTo>
                  <a:lnTo>
                    <a:pt x="945134" y="12700"/>
                  </a:lnTo>
                  <a:lnTo>
                    <a:pt x="949452" y="12700"/>
                  </a:lnTo>
                  <a:lnTo>
                    <a:pt x="952246" y="2794"/>
                  </a:lnTo>
                  <a:lnTo>
                    <a:pt x="945134" y="0"/>
                  </a:lnTo>
                  <a:close/>
                  <a:moveTo>
                    <a:pt x="980694" y="0"/>
                  </a:moveTo>
                  <a:lnTo>
                    <a:pt x="977900" y="9906"/>
                  </a:lnTo>
                  <a:lnTo>
                    <a:pt x="984250" y="12700"/>
                  </a:lnTo>
                  <a:lnTo>
                    <a:pt x="988568" y="12700"/>
                  </a:lnTo>
                  <a:lnTo>
                    <a:pt x="991362" y="2794"/>
                  </a:lnTo>
                  <a:lnTo>
                    <a:pt x="984250" y="0"/>
                  </a:lnTo>
                  <a:close/>
                  <a:moveTo>
                    <a:pt x="1019810" y="0"/>
                  </a:moveTo>
                  <a:lnTo>
                    <a:pt x="1017016" y="9906"/>
                  </a:lnTo>
                  <a:lnTo>
                    <a:pt x="1023366" y="12700"/>
                  </a:lnTo>
                  <a:lnTo>
                    <a:pt x="1027684" y="12700"/>
                  </a:lnTo>
                  <a:lnTo>
                    <a:pt x="1030478" y="2794"/>
                  </a:lnTo>
                  <a:lnTo>
                    <a:pt x="1023366" y="0"/>
                  </a:lnTo>
                  <a:close/>
                  <a:moveTo>
                    <a:pt x="1058926" y="0"/>
                  </a:moveTo>
                  <a:lnTo>
                    <a:pt x="1056132" y="9906"/>
                  </a:lnTo>
                  <a:lnTo>
                    <a:pt x="1062482" y="12700"/>
                  </a:lnTo>
                  <a:lnTo>
                    <a:pt x="1066800" y="12700"/>
                  </a:lnTo>
                  <a:lnTo>
                    <a:pt x="1069594" y="2794"/>
                  </a:lnTo>
                  <a:lnTo>
                    <a:pt x="1062482" y="0"/>
                  </a:lnTo>
                  <a:close/>
                  <a:moveTo>
                    <a:pt x="1098042" y="0"/>
                  </a:moveTo>
                  <a:lnTo>
                    <a:pt x="1095248" y="9906"/>
                  </a:lnTo>
                  <a:lnTo>
                    <a:pt x="1101598" y="12700"/>
                  </a:lnTo>
                  <a:lnTo>
                    <a:pt x="1105916" y="12700"/>
                  </a:lnTo>
                  <a:lnTo>
                    <a:pt x="1108710" y="2794"/>
                  </a:lnTo>
                  <a:lnTo>
                    <a:pt x="1101598" y="0"/>
                  </a:lnTo>
                  <a:close/>
                  <a:moveTo>
                    <a:pt x="1137158" y="0"/>
                  </a:moveTo>
                  <a:lnTo>
                    <a:pt x="1134364" y="9906"/>
                  </a:lnTo>
                  <a:lnTo>
                    <a:pt x="1140714" y="12700"/>
                  </a:lnTo>
                  <a:lnTo>
                    <a:pt x="1145032" y="12700"/>
                  </a:lnTo>
                  <a:lnTo>
                    <a:pt x="1147826" y="2794"/>
                  </a:lnTo>
                  <a:lnTo>
                    <a:pt x="1140714" y="0"/>
                  </a:lnTo>
                  <a:close/>
                  <a:moveTo>
                    <a:pt x="1176274" y="0"/>
                  </a:moveTo>
                  <a:lnTo>
                    <a:pt x="1173480" y="9906"/>
                  </a:lnTo>
                  <a:lnTo>
                    <a:pt x="1179830" y="12700"/>
                  </a:lnTo>
                  <a:lnTo>
                    <a:pt x="1184148" y="12700"/>
                  </a:lnTo>
                  <a:lnTo>
                    <a:pt x="1186942" y="2794"/>
                  </a:lnTo>
                  <a:lnTo>
                    <a:pt x="1179830" y="0"/>
                  </a:lnTo>
                  <a:close/>
                  <a:moveTo>
                    <a:pt x="1215390" y="0"/>
                  </a:moveTo>
                  <a:lnTo>
                    <a:pt x="1212596" y="9906"/>
                  </a:lnTo>
                  <a:lnTo>
                    <a:pt x="1218946" y="12700"/>
                  </a:lnTo>
                  <a:lnTo>
                    <a:pt x="1223264" y="12700"/>
                  </a:lnTo>
                  <a:lnTo>
                    <a:pt x="1226058" y="2794"/>
                  </a:lnTo>
                  <a:lnTo>
                    <a:pt x="1218946" y="0"/>
                  </a:lnTo>
                  <a:close/>
                  <a:moveTo>
                    <a:pt x="1254507" y="0"/>
                  </a:moveTo>
                  <a:lnTo>
                    <a:pt x="1251713" y="9906"/>
                  </a:lnTo>
                  <a:lnTo>
                    <a:pt x="1258063" y="12700"/>
                  </a:lnTo>
                  <a:lnTo>
                    <a:pt x="1262380" y="12700"/>
                  </a:lnTo>
                  <a:lnTo>
                    <a:pt x="1265174" y="2794"/>
                  </a:lnTo>
                  <a:lnTo>
                    <a:pt x="1258063" y="0"/>
                  </a:lnTo>
                  <a:close/>
                  <a:moveTo>
                    <a:pt x="1293623" y="0"/>
                  </a:moveTo>
                  <a:lnTo>
                    <a:pt x="1290829" y="9906"/>
                  </a:lnTo>
                  <a:lnTo>
                    <a:pt x="1297179" y="12700"/>
                  </a:lnTo>
                  <a:lnTo>
                    <a:pt x="1301496" y="12700"/>
                  </a:lnTo>
                  <a:lnTo>
                    <a:pt x="1304290" y="2794"/>
                  </a:lnTo>
                  <a:lnTo>
                    <a:pt x="1297179" y="0"/>
                  </a:lnTo>
                  <a:close/>
                  <a:moveTo>
                    <a:pt x="1332739" y="0"/>
                  </a:moveTo>
                  <a:lnTo>
                    <a:pt x="1329945" y="9906"/>
                  </a:lnTo>
                  <a:lnTo>
                    <a:pt x="1336295" y="12700"/>
                  </a:lnTo>
                  <a:lnTo>
                    <a:pt x="1340613" y="12700"/>
                  </a:lnTo>
                  <a:lnTo>
                    <a:pt x="1343407" y="2794"/>
                  </a:lnTo>
                  <a:lnTo>
                    <a:pt x="1336295" y="0"/>
                  </a:lnTo>
                  <a:close/>
                  <a:moveTo>
                    <a:pt x="1371855" y="0"/>
                  </a:moveTo>
                  <a:lnTo>
                    <a:pt x="1369061" y="9906"/>
                  </a:lnTo>
                  <a:lnTo>
                    <a:pt x="1375411" y="12700"/>
                  </a:lnTo>
                  <a:lnTo>
                    <a:pt x="1379729" y="12700"/>
                  </a:lnTo>
                  <a:lnTo>
                    <a:pt x="1382523" y="2794"/>
                  </a:lnTo>
                  <a:lnTo>
                    <a:pt x="1375411" y="0"/>
                  </a:lnTo>
                  <a:close/>
                  <a:moveTo>
                    <a:pt x="1410971" y="0"/>
                  </a:moveTo>
                  <a:lnTo>
                    <a:pt x="1408177" y="9906"/>
                  </a:lnTo>
                  <a:lnTo>
                    <a:pt x="1414527" y="12700"/>
                  </a:lnTo>
                  <a:lnTo>
                    <a:pt x="1418845" y="12700"/>
                  </a:lnTo>
                  <a:lnTo>
                    <a:pt x="1421639" y="2794"/>
                  </a:lnTo>
                  <a:lnTo>
                    <a:pt x="1414527" y="0"/>
                  </a:lnTo>
                  <a:close/>
                  <a:moveTo>
                    <a:pt x="1450087" y="0"/>
                  </a:moveTo>
                  <a:lnTo>
                    <a:pt x="1447293" y="9906"/>
                  </a:lnTo>
                  <a:lnTo>
                    <a:pt x="1453643" y="12700"/>
                  </a:lnTo>
                  <a:lnTo>
                    <a:pt x="1457961" y="12700"/>
                  </a:lnTo>
                  <a:lnTo>
                    <a:pt x="1460755" y="2794"/>
                  </a:lnTo>
                  <a:lnTo>
                    <a:pt x="1453643" y="0"/>
                  </a:lnTo>
                  <a:close/>
                  <a:moveTo>
                    <a:pt x="1489203" y="0"/>
                  </a:moveTo>
                  <a:lnTo>
                    <a:pt x="1486409" y="9906"/>
                  </a:lnTo>
                  <a:lnTo>
                    <a:pt x="1492759" y="12700"/>
                  </a:lnTo>
                  <a:lnTo>
                    <a:pt x="1497077" y="12700"/>
                  </a:lnTo>
                  <a:lnTo>
                    <a:pt x="1499871" y="2794"/>
                  </a:lnTo>
                  <a:lnTo>
                    <a:pt x="1492759" y="0"/>
                  </a:lnTo>
                  <a:close/>
                  <a:moveTo>
                    <a:pt x="1528319" y="0"/>
                  </a:moveTo>
                  <a:lnTo>
                    <a:pt x="1525525" y="9906"/>
                  </a:lnTo>
                  <a:lnTo>
                    <a:pt x="1531875" y="12700"/>
                  </a:lnTo>
                  <a:lnTo>
                    <a:pt x="1536193" y="12700"/>
                  </a:lnTo>
                  <a:lnTo>
                    <a:pt x="1538987" y="2794"/>
                  </a:lnTo>
                  <a:lnTo>
                    <a:pt x="1531875" y="0"/>
                  </a:lnTo>
                  <a:close/>
                  <a:moveTo>
                    <a:pt x="1567435" y="0"/>
                  </a:moveTo>
                  <a:lnTo>
                    <a:pt x="1564641" y="9906"/>
                  </a:lnTo>
                  <a:lnTo>
                    <a:pt x="1570991" y="12700"/>
                  </a:lnTo>
                  <a:lnTo>
                    <a:pt x="1575309" y="12700"/>
                  </a:lnTo>
                  <a:lnTo>
                    <a:pt x="1578103" y="2794"/>
                  </a:lnTo>
                  <a:lnTo>
                    <a:pt x="1570991" y="0"/>
                  </a:lnTo>
                  <a:close/>
                  <a:moveTo>
                    <a:pt x="1606551" y="0"/>
                  </a:moveTo>
                  <a:lnTo>
                    <a:pt x="1603757" y="9906"/>
                  </a:lnTo>
                  <a:lnTo>
                    <a:pt x="1610107" y="12700"/>
                  </a:lnTo>
                  <a:lnTo>
                    <a:pt x="1614425" y="12700"/>
                  </a:lnTo>
                  <a:lnTo>
                    <a:pt x="1617219" y="2794"/>
                  </a:lnTo>
                  <a:lnTo>
                    <a:pt x="1610107" y="0"/>
                  </a:lnTo>
                  <a:close/>
                  <a:moveTo>
                    <a:pt x="1645667" y="0"/>
                  </a:moveTo>
                  <a:lnTo>
                    <a:pt x="1642873" y="9906"/>
                  </a:lnTo>
                  <a:lnTo>
                    <a:pt x="1649223" y="12700"/>
                  </a:lnTo>
                  <a:lnTo>
                    <a:pt x="1653541" y="12700"/>
                  </a:lnTo>
                  <a:lnTo>
                    <a:pt x="1656335" y="2794"/>
                  </a:lnTo>
                  <a:lnTo>
                    <a:pt x="1649223" y="0"/>
                  </a:lnTo>
                  <a:close/>
                  <a:moveTo>
                    <a:pt x="1684783" y="0"/>
                  </a:moveTo>
                  <a:lnTo>
                    <a:pt x="1681989" y="9906"/>
                  </a:lnTo>
                  <a:lnTo>
                    <a:pt x="1688339" y="12700"/>
                  </a:lnTo>
                  <a:lnTo>
                    <a:pt x="1692657" y="12700"/>
                  </a:lnTo>
                  <a:lnTo>
                    <a:pt x="1695451" y="2794"/>
                  </a:lnTo>
                  <a:lnTo>
                    <a:pt x="1688339" y="0"/>
                  </a:lnTo>
                  <a:close/>
                  <a:moveTo>
                    <a:pt x="1723899" y="0"/>
                  </a:moveTo>
                  <a:lnTo>
                    <a:pt x="1721105" y="9906"/>
                  </a:lnTo>
                  <a:lnTo>
                    <a:pt x="1727455" y="12700"/>
                  </a:lnTo>
                  <a:lnTo>
                    <a:pt x="1731773" y="12700"/>
                  </a:lnTo>
                  <a:lnTo>
                    <a:pt x="1734567" y="2794"/>
                  </a:lnTo>
                  <a:lnTo>
                    <a:pt x="1727455" y="0"/>
                  </a:lnTo>
                  <a:close/>
                  <a:moveTo>
                    <a:pt x="1763015" y="0"/>
                  </a:moveTo>
                  <a:lnTo>
                    <a:pt x="1760221" y="9906"/>
                  </a:lnTo>
                  <a:lnTo>
                    <a:pt x="1766571" y="12700"/>
                  </a:lnTo>
                  <a:lnTo>
                    <a:pt x="1770889" y="12700"/>
                  </a:lnTo>
                  <a:lnTo>
                    <a:pt x="1773683" y="2794"/>
                  </a:lnTo>
                  <a:lnTo>
                    <a:pt x="1766571" y="0"/>
                  </a:lnTo>
                  <a:close/>
                  <a:moveTo>
                    <a:pt x="1802131" y="0"/>
                  </a:moveTo>
                  <a:lnTo>
                    <a:pt x="1799337" y="9906"/>
                  </a:lnTo>
                  <a:lnTo>
                    <a:pt x="1805687" y="12700"/>
                  </a:lnTo>
                  <a:lnTo>
                    <a:pt x="1810005" y="12700"/>
                  </a:lnTo>
                  <a:lnTo>
                    <a:pt x="1812799" y="2794"/>
                  </a:lnTo>
                  <a:lnTo>
                    <a:pt x="1805687" y="0"/>
                  </a:lnTo>
                  <a:close/>
                  <a:moveTo>
                    <a:pt x="1841247" y="0"/>
                  </a:moveTo>
                  <a:lnTo>
                    <a:pt x="1838453" y="9906"/>
                  </a:lnTo>
                  <a:lnTo>
                    <a:pt x="1844803" y="12700"/>
                  </a:lnTo>
                  <a:lnTo>
                    <a:pt x="1849121" y="12700"/>
                  </a:lnTo>
                  <a:lnTo>
                    <a:pt x="1851915" y="2794"/>
                  </a:lnTo>
                  <a:lnTo>
                    <a:pt x="1844803" y="0"/>
                  </a:lnTo>
                  <a:close/>
                  <a:moveTo>
                    <a:pt x="1880363" y="0"/>
                  </a:moveTo>
                  <a:lnTo>
                    <a:pt x="1877569" y="9906"/>
                  </a:lnTo>
                  <a:lnTo>
                    <a:pt x="1883919" y="12700"/>
                  </a:lnTo>
                  <a:lnTo>
                    <a:pt x="1888237" y="12700"/>
                  </a:lnTo>
                  <a:lnTo>
                    <a:pt x="1891031" y="2794"/>
                  </a:lnTo>
                  <a:lnTo>
                    <a:pt x="1883919" y="0"/>
                  </a:lnTo>
                  <a:close/>
                  <a:moveTo>
                    <a:pt x="1919479" y="0"/>
                  </a:moveTo>
                  <a:lnTo>
                    <a:pt x="1916685" y="9906"/>
                  </a:lnTo>
                  <a:lnTo>
                    <a:pt x="1923035" y="12700"/>
                  </a:lnTo>
                  <a:lnTo>
                    <a:pt x="1927353" y="12700"/>
                  </a:lnTo>
                  <a:lnTo>
                    <a:pt x="1930147" y="2794"/>
                  </a:lnTo>
                  <a:lnTo>
                    <a:pt x="1923035" y="0"/>
                  </a:lnTo>
                  <a:close/>
                  <a:moveTo>
                    <a:pt x="1958595" y="0"/>
                  </a:moveTo>
                  <a:lnTo>
                    <a:pt x="1955801" y="9906"/>
                  </a:lnTo>
                  <a:lnTo>
                    <a:pt x="1962151" y="12700"/>
                  </a:lnTo>
                  <a:lnTo>
                    <a:pt x="1966469" y="12700"/>
                  </a:lnTo>
                  <a:lnTo>
                    <a:pt x="1969263" y="2794"/>
                  </a:lnTo>
                  <a:lnTo>
                    <a:pt x="1962151" y="0"/>
                  </a:lnTo>
                  <a:close/>
                  <a:moveTo>
                    <a:pt x="1997711" y="0"/>
                  </a:moveTo>
                  <a:lnTo>
                    <a:pt x="1994917" y="9906"/>
                  </a:lnTo>
                  <a:lnTo>
                    <a:pt x="2001267" y="12700"/>
                  </a:lnTo>
                  <a:lnTo>
                    <a:pt x="2005585" y="12700"/>
                  </a:lnTo>
                  <a:lnTo>
                    <a:pt x="2008379" y="2794"/>
                  </a:lnTo>
                  <a:lnTo>
                    <a:pt x="2001267" y="0"/>
                  </a:lnTo>
                  <a:close/>
                  <a:moveTo>
                    <a:pt x="2036827" y="0"/>
                  </a:moveTo>
                  <a:lnTo>
                    <a:pt x="2034033" y="9906"/>
                  </a:lnTo>
                  <a:lnTo>
                    <a:pt x="2040383" y="12700"/>
                  </a:lnTo>
                  <a:lnTo>
                    <a:pt x="2044701" y="12700"/>
                  </a:lnTo>
                  <a:lnTo>
                    <a:pt x="2047495" y="2794"/>
                  </a:lnTo>
                  <a:lnTo>
                    <a:pt x="2040383" y="0"/>
                  </a:lnTo>
                  <a:close/>
                  <a:moveTo>
                    <a:pt x="2075943" y="0"/>
                  </a:moveTo>
                  <a:lnTo>
                    <a:pt x="2073149" y="9906"/>
                  </a:lnTo>
                  <a:lnTo>
                    <a:pt x="2079499" y="12700"/>
                  </a:lnTo>
                  <a:lnTo>
                    <a:pt x="2083817" y="12700"/>
                  </a:lnTo>
                  <a:lnTo>
                    <a:pt x="2086611" y="2794"/>
                  </a:lnTo>
                  <a:lnTo>
                    <a:pt x="2079499" y="0"/>
                  </a:lnTo>
                  <a:close/>
                  <a:moveTo>
                    <a:pt x="2115059" y="0"/>
                  </a:moveTo>
                  <a:lnTo>
                    <a:pt x="2112265" y="9906"/>
                  </a:lnTo>
                  <a:lnTo>
                    <a:pt x="2118615" y="12700"/>
                  </a:lnTo>
                  <a:lnTo>
                    <a:pt x="2122933" y="12700"/>
                  </a:lnTo>
                  <a:lnTo>
                    <a:pt x="2125727" y="2794"/>
                  </a:lnTo>
                  <a:lnTo>
                    <a:pt x="2118615" y="0"/>
                  </a:lnTo>
                  <a:close/>
                  <a:moveTo>
                    <a:pt x="2154175" y="0"/>
                  </a:moveTo>
                  <a:lnTo>
                    <a:pt x="2151381" y="9906"/>
                  </a:lnTo>
                  <a:lnTo>
                    <a:pt x="2157731" y="12700"/>
                  </a:lnTo>
                  <a:lnTo>
                    <a:pt x="2162049" y="12700"/>
                  </a:lnTo>
                  <a:lnTo>
                    <a:pt x="2164843" y="2794"/>
                  </a:lnTo>
                  <a:lnTo>
                    <a:pt x="2157731" y="0"/>
                  </a:lnTo>
                  <a:close/>
                  <a:moveTo>
                    <a:pt x="2193291" y="0"/>
                  </a:moveTo>
                  <a:lnTo>
                    <a:pt x="2190497" y="9906"/>
                  </a:lnTo>
                  <a:lnTo>
                    <a:pt x="2196847" y="12700"/>
                  </a:lnTo>
                  <a:lnTo>
                    <a:pt x="2201165" y="12700"/>
                  </a:lnTo>
                  <a:lnTo>
                    <a:pt x="2203959" y="2794"/>
                  </a:lnTo>
                  <a:lnTo>
                    <a:pt x="2196847" y="0"/>
                  </a:lnTo>
                  <a:close/>
                  <a:moveTo>
                    <a:pt x="2232407" y="0"/>
                  </a:moveTo>
                  <a:lnTo>
                    <a:pt x="2229613" y="9906"/>
                  </a:lnTo>
                  <a:lnTo>
                    <a:pt x="2235963" y="12700"/>
                  </a:lnTo>
                  <a:lnTo>
                    <a:pt x="2240281" y="12700"/>
                  </a:lnTo>
                  <a:lnTo>
                    <a:pt x="2243075" y="2794"/>
                  </a:lnTo>
                  <a:lnTo>
                    <a:pt x="2235963" y="0"/>
                  </a:lnTo>
                  <a:close/>
                  <a:moveTo>
                    <a:pt x="2271523" y="0"/>
                  </a:moveTo>
                  <a:lnTo>
                    <a:pt x="2268729" y="9906"/>
                  </a:lnTo>
                  <a:lnTo>
                    <a:pt x="2275079" y="12700"/>
                  </a:lnTo>
                  <a:lnTo>
                    <a:pt x="2279397" y="12700"/>
                  </a:lnTo>
                  <a:lnTo>
                    <a:pt x="2282191" y="2794"/>
                  </a:lnTo>
                  <a:lnTo>
                    <a:pt x="2275079" y="0"/>
                  </a:lnTo>
                  <a:close/>
                  <a:moveTo>
                    <a:pt x="2310639" y="0"/>
                  </a:moveTo>
                  <a:lnTo>
                    <a:pt x="2307845" y="9906"/>
                  </a:lnTo>
                  <a:lnTo>
                    <a:pt x="2314195" y="12700"/>
                  </a:lnTo>
                  <a:lnTo>
                    <a:pt x="2318513" y="12700"/>
                  </a:lnTo>
                  <a:lnTo>
                    <a:pt x="2321307" y="2794"/>
                  </a:lnTo>
                  <a:lnTo>
                    <a:pt x="2314195" y="0"/>
                  </a:lnTo>
                  <a:close/>
                  <a:moveTo>
                    <a:pt x="2349755" y="0"/>
                  </a:moveTo>
                  <a:lnTo>
                    <a:pt x="2346961" y="9906"/>
                  </a:lnTo>
                  <a:lnTo>
                    <a:pt x="2353311" y="12700"/>
                  </a:lnTo>
                  <a:lnTo>
                    <a:pt x="2357629" y="12700"/>
                  </a:lnTo>
                  <a:lnTo>
                    <a:pt x="2360423" y="2794"/>
                  </a:lnTo>
                  <a:lnTo>
                    <a:pt x="2353311" y="0"/>
                  </a:lnTo>
                  <a:close/>
                  <a:moveTo>
                    <a:pt x="2388871" y="0"/>
                  </a:moveTo>
                  <a:lnTo>
                    <a:pt x="2386077" y="9906"/>
                  </a:lnTo>
                  <a:lnTo>
                    <a:pt x="2392427" y="12700"/>
                  </a:lnTo>
                  <a:lnTo>
                    <a:pt x="2396745" y="12700"/>
                  </a:lnTo>
                  <a:lnTo>
                    <a:pt x="2399539" y="2794"/>
                  </a:lnTo>
                  <a:lnTo>
                    <a:pt x="2392427" y="0"/>
                  </a:lnTo>
                  <a:close/>
                  <a:moveTo>
                    <a:pt x="2427987" y="0"/>
                  </a:moveTo>
                  <a:lnTo>
                    <a:pt x="2425193" y="9906"/>
                  </a:lnTo>
                  <a:lnTo>
                    <a:pt x="2431543" y="12700"/>
                  </a:lnTo>
                  <a:lnTo>
                    <a:pt x="2435861" y="12700"/>
                  </a:lnTo>
                  <a:lnTo>
                    <a:pt x="2438655" y="2794"/>
                  </a:lnTo>
                  <a:lnTo>
                    <a:pt x="2431543" y="0"/>
                  </a:lnTo>
                  <a:close/>
                  <a:moveTo>
                    <a:pt x="2467103" y="0"/>
                  </a:moveTo>
                  <a:lnTo>
                    <a:pt x="2464309" y="9906"/>
                  </a:lnTo>
                  <a:lnTo>
                    <a:pt x="2470659" y="12700"/>
                  </a:lnTo>
                  <a:lnTo>
                    <a:pt x="2474977" y="12700"/>
                  </a:lnTo>
                  <a:lnTo>
                    <a:pt x="2477771" y="2794"/>
                  </a:lnTo>
                  <a:lnTo>
                    <a:pt x="2470659" y="0"/>
                  </a:lnTo>
                  <a:close/>
                  <a:moveTo>
                    <a:pt x="2506219" y="0"/>
                  </a:moveTo>
                  <a:lnTo>
                    <a:pt x="2503425" y="9906"/>
                  </a:lnTo>
                  <a:lnTo>
                    <a:pt x="2509775" y="12700"/>
                  </a:lnTo>
                  <a:lnTo>
                    <a:pt x="2514093" y="12700"/>
                  </a:lnTo>
                  <a:lnTo>
                    <a:pt x="2516887" y="2794"/>
                  </a:lnTo>
                  <a:lnTo>
                    <a:pt x="2509775" y="0"/>
                  </a:lnTo>
                  <a:close/>
                  <a:moveTo>
                    <a:pt x="2545335" y="0"/>
                  </a:moveTo>
                  <a:lnTo>
                    <a:pt x="2542541" y="9906"/>
                  </a:lnTo>
                  <a:lnTo>
                    <a:pt x="2548891" y="12700"/>
                  </a:lnTo>
                  <a:lnTo>
                    <a:pt x="2553209" y="12700"/>
                  </a:lnTo>
                  <a:lnTo>
                    <a:pt x="2556003" y="2794"/>
                  </a:lnTo>
                  <a:lnTo>
                    <a:pt x="2548891" y="0"/>
                  </a:lnTo>
                  <a:close/>
                  <a:moveTo>
                    <a:pt x="2584451" y="0"/>
                  </a:moveTo>
                  <a:lnTo>
                    <a:pt x="2581657" y="9906"/>
                  </a:lnTo>
                  <a:lnTo>
                    <a:pt x="2588007" y="12700"/>
                  </a:lnTo>
                  <a:lnTo>
                    <a:pt x="2592325" y="12700"/>
                  </a:lnTo>
                  <a:lnTo>
                    <a:pt x="2595119" y="2794"/>
                  </a:lnTo>
                  <a:lnTo>
                    <a:pt x="2588007" y="0"/>
                  </a:lnTo>
                  <a:close/>
                  <a:moveTo>
                    <a:pt x="2623567" y="0"/>
                  </a:moveTo>
                  <a:lnTo>
                    <a:pt x="2620773" y="9906"/>
                  </a:lnTo>
                  <a:lnTo>
                    <a:pt x="2627123" y="12700"/>
                  </a:lnTo>
                  <a:lnTo>
                    <a:pt x="2631441" y="12700"/>
                  </a:lnTo>
                  <a:lnTo>
                    <a:pt x="2634235" y="2794"/>
                  </a:lnTo>
                  <a:lnTo>
                    <a:pt x="2627123" y="0"/>
                  </a:lnTo>
                  <a:close/>
                  <a:moveTo>
                    <a:pt x="2662683" y="0"/>
                  </a:moveTo>
                  <a:lnTo>
                    <a:pt x="2659889" y="9906"/>
                  </a:lnTo>
                  <a:lnTo>
                    <a:pt x="2666239" y="12700"/>
                  </a:lnTo>
                  <a:lnTo>
                    <a:pt x="2670557" y="12700"/>
                  </a:lnTo>
                  <a:lnTo>
                    <a:pt x="2673351" y="2794"/>
                  </a:lnTo>
                  <a:lnTo>
                    <a:pt x="2666239" y="0"/>
                  </a:lnTo>
                  <a:close/>
                  <a:moveTo>
                    <a:pt x="2701799" y="0"/>
                  </a:moveTo>
                  <a:lnTo>
                    <a:pt x="2699005" y="9906"/>
                  </a:lnTo>
                  <a:lnTo>
                    <a:pt x="2705355" y="12700"/>
                  </a:lnTo>
                  <a:lnTo>
                    <a:pt x="2709673" y="12700"/>
                  </a:lnTo>
                  <a:lnTo>
                    <a:pt x="2712467" y="2794"/>
                  </a:lnTo>
                  <a:lnTo>
                    <a:pt x="2705355" y="0"/>
                  </a:lnTo>
                  <a:close/>
                  <a:moveTo>
                    <a:pt x="2740915" y="0"/>
                  </a:moveTo>
                  <a:lnTo>
                    <a:pt x="2738121" y="9906"/>
                  </a:lnTo>
                  <a:lnTo>
                    <a:pt x="2744471" y="12700"/>
                  </a:lnTo>
                  <a:lnTo>
                    <a:pt x="2748789" y="12700"/>
                  </a:lnTo>
                  <a:lnTo>
                    <a:pt x="2751583" y="2794"/>
                  </a:lnTo>
                  <a:lnTo>
                    <a:pt x="2744471" y="0"/>
                  </a:lnTo>
                  <a:close/>
                  <a:moveTo>
                    <a:pt x="2780031" y="0"/>
                  </a:moveTo>
                  <a:lnTo>
                    <a:pt x="2777237" y="9906"/>
                  </a:lnTo>
                  <a:lnTo>
                    <a:pt x="2783587" y="12700"/>
                  </a:lnTo>
                  <a:lnTo>
                    <a:pt x="2787905" y="12700"/>
                  </a:lnTo>
                  <a:lnTo>
                    <a:pt x="2790699" y="2794"/>
                  </a:lnTo>
                  <a:lnTo>
                    <a:pt x="2783587" y="0"/>
                  </a:lnTo>
                  <a:close/>
                  <a:moveTo>
                    <a:pt x="2819147" y="0"/>
                  </a:moveTo>
                  <a:lnTo>
                    <a:pt x="2816353" y="9906"/>
                  </a:lnTo>
                  <a:lnTo>
                    <a:pt x="2822703" y="12700"/>
                  </a:lnTo>
                  <a:lnTo>
                    <a:pt x="2827021" y="12700"/>
                  </a:lnTo>
                  <a:lnTo>
                    <a:pt x="2829815" y="2794"/>
                  </a:lnTo>
                  <a:lnTo>
                    <a:pt x="2822703" y="0"/>
                  </a:lnTo>
                  <a:close/>
                  <a:moveTo>
                    <a:pt x="2858263" y="0"/>
                  </a:moveTo>
                  <a:lnTo>
                    <a:pt x="2855469" y="9906"/>
                  </a:lnTo>
                  <a:lnTo>
                    <a:pt x="2861819" y="12700"/>
                  </a:lnTo>
                  <a:lnTo>
                    <a:pt x="2866137" y="12700"/>
                  </a:lnTo>
                  <a:lnTo>
                    <a:pt x="2868931" y="2794"/>
                  </a:lnTo>
                  <a:lnTo>
                    <a:pt x="2861819" y="0"/>
                  </a:lnTo>
                  <a:close/>
                  <a:moveTo>
                    <a:pt x="2897379" y="0"/>
                  </a:moveTo>
                  <a:lnTo>
                    <a:pt x="2894585" y="9906"/>
                  </a:lnTo>
                  <a:lnTo>
                    <a:pt x="2900935" y="12700"/>
                  </a:lnTo>
                  <a:lnTo>
                    <a:pt x="2905253" y="12700"/>
                  </a:lnTo>
                  <a:lnTo>
                    <a:pt x="2908047" y="2794"/>
                  </a:lnTo>
                  <a:lnTo>
                    <a:pt x="2900935" y="0"/>
                  </a:lnTo>
                  <a:close/>
                  <a:moveTo>
                    <a:pt x="2936495" y="0"/>
                  </a:moveTo>
                  <a:lnTo>
                    <a:pt x="2933701" y="9906"/>
                  </a:lnTo>
                  <a:lnTo>
                    <a:pt x="2940051" y="12700"/>
                  </a:lnTo>
                  <a:lnTo>
                    <a:pt x="2944369" y="12700"/>
                  </a:lnTo>
                  <a:lnTo>
                    <a:pt x="2947163" y="2794"/>
                  </a:lnTo>
                  <a:lnTo>
                    <a:pt x="2940051" y="0"/>
                  </a:lnTo>
                  <a:close/>
                  <a:moveTo>
                    <a:pt x="2975611" y="0"/>
                  </a:moveTo>
                  <a:lnTo>
                    <a:pt x="2972817" y="9906"/>
                  </a:lnTo>
                  <a:lnTo>
                    <a:pt x="2979167" y="12700"/>
                  </a:lnTo>
                  <a:lnTo>
                    <a:pt x="2983485" y="12700"/>
                  </a:lnTo>
                  <a:lnTo>
                    <a:pt x="2986279" y="2794"/>
                  </a:lnTo>
                  <a:lnTo>
                    <a:pt x="2979167" y="0"/>
                  </a:lnTo>
                  <a:close/>
                  <a:moveTo>
                    <a:pt x="3014727" y="0"/>
                  </a:moveTo>
                  <a:lnTo>
                    <a:pt x="3011933" y="9906"/>
                  </a:lnTo>
                  <a:lnTo>
                    <a:pt x="3018283" y="12700"/>
                  </a:lnTo>
                  <a:lnTo>
                    <a:pt x="3022601" y="12700"/>
                  </a:lnTo>
                  <a:lnTo>
                    <a:pt x="3025395" y="2794"/>
                  </a:lnTo>
                  <a:lnTo>
                    <a:pt x="3018283" y="0"/>
                  </a:lnTo>
                  <a:close/>
                  <a:moveTo>
                    <a:pt x="3053843" y="0"/>
                  </a:moveTo>
                  <a:lnTo>
                    <a:pt x="3051049" y="9906"/>
                  </a:lnTo>
                  <a:lnTo>
                    <a:pt x="3057399" y="12700"/>
                  </a:lnTo>
                  <a:lnTo>
                    <a:pt x="3061717" y="12700"/>
                  </a:lnTo>
                  <a:lnTo>
                    <a:pt x="3064511" y="2794"/>
                  </a:lnTo>
                  <a:lnTo>
                    <a:pt x="3057399" y="0"/>
                  </a:lnTo>
                  <a:close/>
                  <a:moveTo>
                    <a:pt x="3092960" y="0"/>
                  </a:moveTo>
                  <a:lnTo>
                    <a:pt x="3090166" y="9906"/>
                  </a:lnTo>
                  <a:lnTo>
                    <a:pt x="3096516" y="12700"/>
                  </a:lnTo>
                  <a:lnTo>
                    <a:pt x="3100833" y="12700"/>
                  </a:lnTo>
                  <a:lnTo>
                    <a:pt x="3103627" y="2794"/>
                  </a:lnTo>
                  <a:lnTo>
                    <a:pt x="3096516" y="0"/>
                  </a:lnTo>
                  <a:close/>
                  <a:moveTo>
                    <a:pt x="3132076" y="0"/>
                  </a:moveTo>
                  <a:lnTo>
                    <a:pt x="3129282" y="9906"/>
                  </a:lnTo>
                  <a:lnTo>
                    <a:pt x="3135632" y="12700"/>
                  </a:lnTo>
                  <a:lnTo>
                    <a:pt x="3139949" y="12700"/>
                  </a:lnTo>
                  <a:lnTo>
                    <a:pt x="3142743" y="2794"/>
                  </a:lnTo>
                  <a:lnTo>
                    <a:pt x="3135632" y="0"/>
                  </a:lnTo>
                  <a:close/>
                  <a:moveTo>
                    <a:pt x="3171192" y="0"/>
                  </a:moveTo>
                  <a:lnTo>
                    <a:pt x="3168398" y="9906"/>
                  </a:lnTo>
                  <a:lnTo>
                    <a:pt x="3174748" y="12700"/>
                  </a:lnTo>
                  <a:lnTo>
                    <a:pt x="3179066" y="12700"/>
                  </a:lnTo>
                  <a:lnTo>
                    <a:pt x="3181860" y="2794"/>
                  </a:lnTo>
                  <a:lnTo>
                    <a:pt x="3174748" y="0"/>
                  </a:lnTo>
                  <a:close/>
                  <a:moveTo>
                    <a:pt x="3210307" y="0"/>
                  </a:moveTo>
                  <a:lnTo>
                    <a:pt x="3207513" y="9906"/>
                  </a:lnTo>
                  <a:lnTo>
                    <a:pt x="3213863" y="12700"/>
                  </a:lnTo>
                  <a:lnTo>
                    <a:pt x="3218181" y="12700"/>
                  </a:lnTo>
                  <a:lnTo>
                    <a:pt x="3220975" y="2794"/>
                  </a:lnTo>
                  <a:lnTo>
                    <a:pt x="3213863" y="0"/>
                  </a:lnTo>
                  <a:close/>
                  <a:moveTo>
                    <a:pt x="3249423" y="0"/>
                  </a:moveTo>
                  <a:lnTo>
                    <a:pt x="3246629" y="9906"/>
                  </a:lnTo>
                  <a:lnTo>
                    <a:pt x="3252979" y="12700"/>
                  </a:lnTo>
                  <a:lnTo>
                    <a:pt x="3257297" y="12700"/>
                  </a:lnTo>
                  <a:lnTo>
                    <a:pt x="3260091" y="2794"/>
                  </a:lnTo>
                  <a:lnTo>
                    <a:pt x="3252979" y="0"/>
                  </a:lnTo>
                  <a:close/>
                  <a:moveTo>
                    <a:pt x="3288539" y="0"/>
                  </a:moveTo>
                  <a:lnTo>
                    <a:pt x="3285745" y="9906"/>
                  </a:lnTo>
                  <a:lnTo>
                    <a:pt x="3292095" y="12700"/>
                  </a:lnTo>
                  <a:lnTo>
                    <a:pt x="3296413" y="12700"/>
                  </a:lnTo>
                  <a:lnTo>
                    <a:pt x="3299207" y="2794"/>
                  </a:lnTo>
                  <a:lnTo>
                    <a:pt x="3292095" y="0"/>
                  </a:lnTo>
                  <a:close/>
                  <a:moveTo>
                    <a:pt x="3327655" y="0"/>
                  </a:moveTo>
                  <a:lnTo>
                    <a:pt x="3324861" y="9906"/>
                  </a:lnTo>
                  <a:lnTo>
                    <a:pt x="3331211" y="12700"/>
                  </a:lnTo>
                  <a:lnTo>
                    <a:pt x="3335529" y="12700"/>
                  </a:lnTo>
                  <a:lnTo>
                    <a:pt x="3338323" y="2794"/>
                  </a:lnTo>
                  <a:lnTo>
                    <a:pt x="3331211" y="0"/>
                  </a:lnTo>
                  <a:close/>
                  <a:moveTo>
                    <a:pt x="3366771" y="0"/>
                  </a:moveTo>
                  <a:lnTo>
                    <a:pt x="3363977" y="9906"/>
                  </a:lnTo>
                  <a:lnTo>
                    <a:pt x="3370327" y="12700"/>
                  </a:lnTo>
                  <a:lnTo>
                    <a:pt x="3374645" y="12700"/>
                  </a:lnTo>
                  <a:lnTo>
                    <a:pt x="3377439" y="2794"/>
                  </a:lnTo>
                  <a:lnTo>
                    <a:pt x="3370327" y="0"/>
                  </a:lnTo>
                  <a:close/>
                  <a:moveTo>
                    <a:pt x="3405887" y="0"/>
                  </a:moveTo>
                  <a:lnTo>
                    <a:pt x="3403093" y="9906"/>
                  </a:lnTo>
                  <a:lnTo>
                    <a:pt x="3409443" y="12700"/>
                  </a:lnTo>
                  <a:lnTo>
                    <a:pt x="3413760" y="12700"/>
                  </a:lnTo>
                  <a:lnTo>
                    <a:pt x="3416554" y="2794"/>
                  </a:lnTo>
                  <a:lnTo>
                    <a:pt x="3409443" y="0"/>
                  </a:lnTo>
                  <a:close/>
                  <a:moveTo>
                    <a:pt x="3445002" y="0"/>
                  </a:moveTo>
                  <a:lnTo>
                    <a:pt x="3442208" y="9906"/>
                  </a:lnTo>
                  <a:lnTo>
                    <a:pt x="3448558" y="12700"/>
                  </a:lnTo>
                  <a:lnTo>
                    <a:pt x="3452876" y="12700"/>
                  </a:lnTo>
                  <a:lnTo>
                    <a:pt x="3455670" y="2794"/>
                  </a:lnTo>
                  <a:lnTo>
                    <a:pt x="3448558" y="0"/>
                  </a:lnTo>
                  <a:close/>
                  <a:moveTo>
                    <a:pt x="3484118" y="0"/>
                  </a:moveTo>
                  <a:lnTo>
                    <a:pt x="3481324" y="9906"/>
                  </a:lnTo>
                  <a:lnTo>
                    <a:pt x="3487674" y="12700"/>
                  </a:lnTo>
                  <a:lnTo>
                    <a:pt x="3491992" y="12700"/>
                  </a:lnTo>
                  <a:lnTo>
                    <a:pt x="3494786" y="2794"/>
                  </a:lnTo>
                  <a:lnTo>
                    <a:pt x="3487674" y="0"/>
                  </a:lnTo>
                  <a:close/>
                  <a:moveTo>
                    <a:pt x="3523234" y="0"/>
                  </a:moveTo>
                  <a:lnTo>
                    <a:pt x="3520440" y="9906"/>
                  </a:lnTo>
                  <a:lnTo>
                    <a:pt x="3526790" y="12700"/>
                  </a:lnTo>
                  <a:lnTo>
                    <a:pt x="3531108" y="12700"/>
                  </a:lnTo>
                  <a:lnTo>
                    <a:pt x="3533902" y="2794"/>
                  </a:lnTo>
                  <a:lnTo>
                    <a:pt x="3526790" y="0"/>
                  </a:lnTo>
                  <a:close/>
                  <a:moveTo>
                    <a:pt x="3562350" y="0"/>
                  </a:moveTo>
                  <a:lnTo>
                    <a:pt x="3559556" y="9906"/>
                  </a:lnTo>
                  <a:lnTo>
                    <a:pt x="3565906" y="12700"/>
                  </a:lnTo>
                  <a:lnTo>
                    <a:pt x="3570224" y="12700"/>
                  </a:lnTo>
                  <a:lnTo>
                    <a:pt x="3573018" y="2794"/>
                  </a:lnTo>
                  <a:lnTo>
                    <a:pt x="3565906" y="0"/>
                  </a:lnTo>
                  <a:close/>
                </a:path>
              </a:pathLst>
            </a:custGeom>
            <a:solidFill>
              <a:srgbClr val="005888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63500" y="1775841"/>
              <a:ext cx="12700" cy="12700"/>
            </a:xfrm>
            <a:custGeom>
              <a:avLst/>
              <a:gdLst/>
              <a:ahLst/>
              <a:cxnLst/>
              <a:rect r="r" b="b" t="t" l="l"/>
              <a:pathLst>
                <a:path h="12700" w="12700">
                  <a:moveTo>
                    <a:pt x="6350" y="0"/>
                  </a:moveTo>
                  <a:cubicBezTo>
                    <a:pt x="2794" y="0"/>
                    <a:pt x="0" y="2794"/>
                    <a:pt x="0" y="6350"/>
                  </a:cubicBezTo>
                  <a:cubicBezTo>
                    <a:pt x="0" y="9906"/>
                    <a:pt x="2794" y="12700"/>
                    <a:pt x="6350" y="12700"/>
                  </a:cubicBezTo>
                  <a:cubicBezTo>
                    <a:pt x="9906" y="12700"/>
                    <a:pt x="12700" y="9906"/>
                    <a:pt x="12700" y="6350"/>
                  </a:cubicBezTo>
                  <a:cubicBezTo>
                    <a:pt x="12700" y="2794"/>
                    <a:pt x="9906" y="0"/>
                    <a:pt x="6350" y="0"/>
                  </a:cubicBezTo>
                  <a:close/>
                </a:path>
              </a:pathLst>
            </a:custGeom>
            <a:solidFill>
              <a:srgbClr val="00537F"/>
            </a:solidFill>
          </p:spPr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833139" y="566159"/>
            <a:ext cx="23288584" cy="154417"/>
            <a:chOff x="0" y="0"/>
            <a:chExt cx="6133619" cy="4066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33619" cy="40669"/>
            </a:xfrm>
            <a:custGeom>
              <a:avLst/>
              <a:gdLst/>
              <a:ahLst/>
              <a:cxnLst/>
              <a:rect r="r" b="b" t="t" l="l"/>
              <a:pathLst>
                <a:path h="40669" w="6133619">
                  <a:moveTo>
                    <a:pt x="0" y="0"/>
                  </a:moveTo>
                  <a:lnTo>
                    <a:pt x="6133619" y="0"/>
                  </a:lnTo>
                  <a:lnTo>
                    <a:pt x="6133619" y="40669"/>
                  </a:lnTo>
                  <a:lnTo>
                    <a:pt x="0" y="40669"/>
                  </a:lnTo>
                  <a:close/>
                </a:path>
              </a:pathLst>
            </a:custGeom>
            <a:solidFill>
              <a:srgbClr val="01537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6133619" cy="787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382648" y="1612581"/>
            <a:ext cx="4139136" cy="5854246"/>
            <a:chOff x="0" y="0"/>
            <a:chExt cx="9697644" cy="13716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697593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9697593">
                  <a:moveTo>
                    <a:pt x="0" y="0"/>
                  </a:moveTo>
                  <a:lnTo>
                    <a:pt x="9697593" y="0"/>
                  </a:lnTo>
                  <a:lnTo>
                    <a:pt x="9697593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-893813" y="2310914"/>
            <a:ext cx="10783311" cy="50591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756"/>
              </a:lnSpc>
            </a:pPr>
            <a:r>
              <a:rPr lang="en-US" b="true" sz="5284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&gt; ESANAHIA: </a:t>
            </a:r>
          </a:p>
          <a:p>
            <a:pPr algn="r">
              <a:lnSpc>
                <a:spcPts val="4306"/>
              </a:lnSpc>
            </a:pPr>
            <a:r>
              <a:rPr lang="en-US" sz="4784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MEJORAR SALARIOS</a:t>
            </a:r>
          </a:p>
          <a:p>
            <a:pPr algn="r">
              <a:lnSpc>
                <a:spcPts val="4306"/>
              </a:lnSpc>
            </a:pPr>
            <a:r>
              <a:rPr lang="en-US" sz="4784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PARA REPARTIR LA RIQUEZA</a:t>
            </a:r>
          </a:p>
          <a:p>
            <a:pPr algn="r">
              <a:lnSpc>
                <a:spcPts val="4306"/>
              </a:lnSpc>
            </a:pPr>
          </a:p>
          <a:p>
            <a:pPr algn="r">
              <a:lnSpc>
                <a:spcPts val="4306"/>
              </a:lnSpc>
            </a:pPr>
            <a:r>
              <a:rPr lang="en-US" b="true" sz="4784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&gt; NOLA ITZULI EUSKARARA?</a:t>
            </a:r>
          </a:p>
          <a:p>
            <a:pPr algn="r">
              <a:lnSpc>
                <a:spcPts val="4306"/>
              </a:lnSpc>
            </a:pPr>
          </a:p>
          <a:p>
            <a:pPr algn="r">
              <a:lnSpc>
                <a:spcPts val="4306"/>
              </a:lnSpc>
            </a:pPr>
          </a:p>
          <a:p>
            <a:pPr algn="r">
              <a:lnSpc>
                <a:spcPts val="4306"/>
              </a:lnSpc>
            </a:pPr>
          </a:p>
          <a:p>
            <a:pPr algn="r">
              <a:lnSpc>
                <a:spcPts val="4756"/>
              </a:lnSpc>
            </a:pPr>
          </a:p>
        </p:txBody>
      </p:sp>
      <p:grpSp>
        <p:nvGrpSpPr>
          <p:cNvPr name="Group 8" id="8"/>
          <p:cNvGrpSpPr/>
          <p:nvPr/>
        </p:nvGrpSpPr>
        <p:grpSpPr>
          <a:xfrm rot="0">
            <a:off x="-1796193" y="5888058"/>
            <a:ext cx="18039238" cy="6499890"/>
            <a:chOff x="0" y="0"/>
            <a:chExt cx="106514900" cy="38379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6514900" cy="38379400"/>
            </a:xfrm>
            <a:custGeom>
              <a:avLst/>
              <a:gdLst/>
              <a:ahLst/>
              <a:cxnLst/>
              <a:rect r="r" b="b" t="t" l="l"/>
              <a:pathLst>
                <a:path h="38379400" w="106514900">
                  <a:moveTo>
                    <a:pt x="0" y="0"/>
                  </a:moveTo>
                  <a:lnTo>
                    <a:pt x="106514900" y="0"/>
                  </a:lnTo>
                  <a:lnTo>
                    <a:pt x="106514900" y="38379400"/>
                  </a:lnTo>
                  <a:lnTo>
                    <a:pt x="0" y="38379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13999462" y="7874705"/>
            <a:ext cx="4601468" cy="2412295"/>
            <a:chOff x="0" y="0"/>
            <a:chExt cx="3744646" cy="196310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1959349" y="63752"/>
              <a:ext cx="1290206" cy="1835539"/>
            </a:xfrm>
            <a:custGeom>
              <a:avLst/>
              <a:gdLst/>
              <a:ahLst/>
              <a:cxnLst/>
              <a:rect r="r" b="b" t="t" l="l"/>
              <a:pathLst>
                <a:path h="1835539" w="1290206">
                  <a:moveTo>
                    <a:pt x="7119" y="370207"/>
                  </a:moveTo>
                  <a:cubicBezTo>
                    <a:pt x="7373" y="349379"/>
                    <a:pt x="14739" y="331472"/>
                    <a:pt x="29217" y="316994"/>
                  </a:cubicBezTo>
                  <a:lnTo>
                    <a:pt x="29217" y="316994"/>
                  </a:lnTo>
                  <a:lnTo>
                    <a:pt x="29217" y="316994"/>
                  </a:lnTo>
                  <a:lnTo>
                    <a:pt x="324238" y="22100"/>
                  </a:lnTo>
                  <a:lnTo>
                    <a:pt x="324238" y="22100"/>
                  </a:lnTo>
                  <a:lnTo>
                    <a:pt x="324238" y="22100"/>
                  </a:lnTo>
                  <a:cubicBezTo>
                    <a:pt x="338843" y="7495"/>
                    <a:pt x="356750" y="129"/>
                    <a:pt x="377578" y="2"/>
                  </a:cubicBezTo>
                  <a:lnTo>
                    <a:pt x="377578" y="2"/>
                  </a:lnTo>
                  <a:lnTo>
                    <a:pt x="377578" y="2"/>
                  </a:lnTo>
                  <a:cubicBezTo>
                    <a:pt x="398406" y="-125"/>
                    <a:pt x="416186" y="6860"/>
                    <a:pt x="430537" y="21084"/>
                  </a:cubicBezTo>
                  <a:lnTo>
                    <a:pt x="430537" y="21084"/>
                  </a:lnTo>
                  <a:lnTo>
                    <a:pt x="430537" y="21084"/>
                  </a:lnTo>
                  <a:lnTo>
                    <a:pt x="1268991" y="859665"/>
                  </a:lnTo>
                  <a:lnTo>
                    <a:pt x="1264546" y="864110"/>
                  </a:lnTo>
                  <a:lnTo>
                    <a:pt x="1268991" y="859665"/>
                  </a:lnTo>
                  <a:cubicBezTo>
                    <a:pt x="1283342" y="874016"/>
                    <a:pt x="1290454" y="891923"/>
                    <a:pt x="1290200" y="912624"/>
                  </a:cubicBezTo>
                  <a:lnTo>
                    <a:pt x="1283850" y="912497"/>
                  </a:lnTo>
                  <a:lnTo>
                    <a:pt x="1290200" y="912497"/>
                  </a:lnTo>
                  <a:cubicBezTo>
                    <a:pt x="1290073" y="933325"/>
                    <a:pt x="1282580" y="951232"/>
                    <a:pt x="1268102" y="965837"/>
                  </a:cubicBezTo>
                  <a:lnTo>
                    <a:pt x="1268102" y="965837"/>
                  </a:lnTo>
                  <a:lnTo>
                    <a:pt x="1268102" y="965837"/>
                  </a:lnTo>
                  <a:lnTo>
                    <a:pt x="420504" y="1813435"/>
                  </a:lnTo>
                  <a:lnTo>
                    <a:pt x="416059" y="1808990"/>
                  </a:lnTo>
                  <a:lnTo>
                    <a:pt x="420504" y="1813435"/>
                  </a:lnTo>
                  <a:cubicBezTo>
                    <a:pt x="406026" y="1827913"/>
                    <a:pt x="388119" y="1835406"/>
                    <a:pt x="367291" y="1835533"/>
                  </a:cubicBezTo>
                  <a:lnTo>
                    <a:pt x="367291" y="1829183"/>
                  </a:lnTo>
                  <a:lnTo>
                    <a:pt x="367418" y="1835533"/>
                  </a:lnTo>
                  <a:cubicBezTo>
                    <a:pt x="346590" y="1835787"/>
                    <a:pt x="328683" y="1828675"/>
                    <a:pt x="314332" y="1814324"/>
                  </a:cubicBezTo>
                  <a:lnTo>
                    <a:pt x="314332" y="1814324"/>
                  </a:lnTo>
                  <a:lnTo>
                    <a:pt x="314332" y="1814324"/>
                  </a:lnTo>
                  <a:lnTo>
                    <a:pt x="21089" y="1521081"/>
                  </a:lnTo>
                  <a:lnTo>
                    <a:pt x="25534" y="1516636"/>
                  </a:lnTo>
                  <a:lnTo>
                    <a:pt x="21089" y="1521081"/>
                  </a:lnTo>
                  <a:cubicBezTo>
                    <a:pt x="6738" y="1506730"/>
                    <a:pt x="-247" y="1488950"/>
                    <a:pt x="7" y="1468122"/>
                  </a:cubicBezTo>
                  <a:lnTo>
                    <a:pt x="7" y="1468122"/>
                  </a:lnTo>
                  <a:lnTo>
                    <a:pt x="7" y="1468122"/>
                  </a:lnTo>
                  <a:cubicBezTo>
                    <a:pt x="261" y="1447294"/>
                    <a:pt x="7500" y="1429387"/>
                    <a:pt x="22105" y="1414909"/>
                  </a:cubicBezTo>
                  <a:lnTo>
                    <a:pt x="26550" y="1419354"/>
                  </a:lnTo>
                  <a:lnTo>
                    <a:pt x="22105" y="1414909"/>
                  </a:lnTo>
                  <a:lnTo>
                    <a:pt x="525660" y="911354"/>
                  </a:lnTo>
                  <a:lnTo>
                    <a:pt x="530105" y="915799"/>
                  </a:lnTo>
                  <a:lnTo>
                    <a:pt x="525660" y="920244"/>
                  </a:lnTo>
                  <a:lnTo>
                    <a:pt x="28455" y="423039"/>
                  </a:lnTo>
                  <a:lnTo>
                    <a:pt x="32900" y="418594"/>
                  </a:lnTo>
                  <a:lnTo>
                    <a:pt x="28455" y="423039"/>
                  </a:lnTo>
                  <a:cubicBezTo>
                    <a:pt x="14104" y="408688"/>
                    <a:pt x="7119" y="391035"/>
                    <a:pt x="7246" y="370207"/>
                  </a:cubicBezTo>
                  <a:lnTo>
                    <a:pt x="19946" y="370334"/>
                  </a:lnTo>
                  <a:cubicBezTo>
                    <a:pt x="19819" y="387987"/>
                    <a:pt x="25661" y="402338"/>
                    <a:pt x="37472" y="414149"/>
                  </a:cubicBezTo>
                  <a:lnTo>
                    <a:pt x="37472" y="414149"/>
                  </a:lnTo>
                  <a:lnTo>
                    <a:pt x="37472" y="414149"/>
                  </a:lnTo>
                  <a:lnTo>
                    <a:pt x="534677" y="911354"/>
                  </a:lnTo>
                  <a:lnTo>
                    <a:pt x="539122" y="915799"/>
                  </a:lnTo>
                  <a:lnTo>
                    <a:pt x="534677" y="920244"/>
                  </a:lnTo>
                  <a:lnTo>
                    <a:pt x="31122" y="1423799"/>
                  </a:lnTo>
                  <a:lnTo>
                    <a:pt x="31122" y="1423799"/>
                  </a:lnTo>
                  <a:lnTo>
                    <a:pt x="31122" y="1423799"/>
                  </a:lnTo>
                  <a:cubicBezTo>
                    <a:pt x="19057" y="1435864"/>
                    <a:pt x="12961" y="1450596"/>
                    <a:pt x="12707" y="1468249"/>
                  </a:cubicBezTo>
                  <a:lnTo>
                    <a:pt x="6357" y="1468122"/>
                  </a:lnTo>
                  <a:lnTo>
                    <a:pt x="12707" y="1468122"/>
                  </a:lnTo>
                  <a:cubicBezTo>
                    <a:pt x="12580" y="1485775"/>
                    <a:pt x="18295" y="1500253"/>
                    <a:pt x="30106" y="1511937"/>
                  </a:cubicBezTo>
                  <a:lnTo>
                    <a:pt x="323349" y="1805180"/>
                  </a:lnTo>
                  <a:lnTo>
                    <a:pt x="318904" y="1809625"/>
                  </a:lnTo>
                  <a:lnTo>
                    <a:pt x="323349" y="1805180"/>
                  </a:lnTo>
                  <a:cubicBezTo>
                    <a:pt x="335160" y="1816991"/>
                    <a:pt x="349638" y="1822833"/>
                    <a:pt x="367291" y="1822579"/>
                  </a:cubicBezTo>
                  <a:lnTo>
                    <a:pt x="367291" y="1822579"/>
                  </a:lnTo>
                  <a:lnTo>
                    <a:pt x="367291" y="1822579"/>
                  </a:lnTo>
                  <a:cubicBezTo>
                    <a:pt x="384944" y="1822452"/>
                    <a:pt x="399549" y="1816356"/>
                    <a:pt x="411614" y="1804164"/>
                  </a:cubicBezTo>
                  <a:lnTo>
                    <a:pt x="411614" y="1804164"/>
                  </a:lnTo>
                  <a:lnTo>
                    <a:pt x="411614" y="1804164"/>
                  </a:lnTo>
                  <a:lnTo>
                    <a:pt x="1259212" y="956566"/>
                  </a:lnTo>
                  <a:lnTo>
                    <a:pt x="1263657" y="961011"/>
                  </a:lnTo>
                  <a:lnTo>
                    <a:pt x="1259212" y="956566"/>
                  </a:lnTo>
                  <a:cubicBezTo>
                    <a:pt x="1271404" y="944374"/>
                    <a:pt x="1277500" y="929769"/>
                    <a:pt x="1277627" y="912243"/>
                  </a:cubicBezTo>
                  <a:lnTo>
                    <a:pt x="1277627" y="912243"/>
                  </a:lnTo>
                  <a:lnTo>
                    <a:pt x="1277627" y="912243"/>
                  </a:lnTo>
                  <a:cubicBezTo>
                    <a:pt x="1277881" y="894717"/>
                    <a:pt x="1272039" y="880239"/>
                    <a:pt x="1260228" y="868301"/>
                  </a:cubicBezTo>
                  <a:lnTo>
                    <a:pt x="1260228" y="868301"/>
                  </a:lnTo>
                  <a:lnTo>
                    <a:pt x="1260228" y="868301"/>
                  </a:lnTo>
                  <a:lnTo>
                    <a:pt x="421520" y="29974"/>
                  </a:lnTo>
                  <a:lnTo>
                    <a:pt x="425965" y="25529"/>
                  </a:lnTo>
                  <a:lnTo>
                    <a:pt x="421520" y="29974"/>
                  </a:lnTo>
                  <a:cubicBezTo>
                    <a:pt x="409709" y="18163"/>
                    <a:pt x="395231" y="12448"/>
                    <a:pt x="377578" y="12575"/>
                  </a:cubicBezTo>
                  <a:lnTo>
                    <a:pt x="377578" y="6225"/>
                  </a:lnTo>
                  <a:lnTo>
                    <a:pt x="377578" y="12575"/>
                  </a:lnTo>
                  <a:cubicBezTo>
                    <a:pt x="360052" y="12702"/>
                    <a:pt x="345320" y="18798"/>
                    <a:pt x="333128" y="30990"/>
                  </a:cubicBezTo>
                  <a:lnTo>
                    <a:pt x="328683" y="26545"/>
                  </a:lnTo>
                  <a:lnTo>
                    <a:pt x="333128" y="30990"/>
                  </a:lnTo>
                  <a:lnTo>
                    <a:pt x="38107" y="326011"/>
                  </a:lnTo>
                  <a:lnTo>
                    <a:pt x="33662" y="321566"/>
                  </a:lnTo>
                  <a:lnTo>
                    <a:pt x="38107" y="326011"/>
                  </a:lnTo>
                  <a:cubicBezTo>
                    <a:pt x="26042" y="338076"/>
                    <a:pt x="19946" y="352808"/>
                    <a:pt x="19692" y="370461"/>
                  </a:cubicBezTo>
                  <a:close/>
                </a:path>
              </a:pathLst>
            </a:custGeom>
            <a:solidFill>
              <a:srgbClr val="00537F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01854" y="1775841"/>
              <a:ext cx="3573018" cy="12700"/>
            </a:xfrm>
            <a:custGeom>
              <a:avLst/>
              <a:gdLst/>
              <a:ahLst/>
              <a:cxnLst/>
              <a:rect r="r" b="b" t="t" l="l"/>
              <a:pathLst>
                <a:path h="12700" w="3573018">
                  <a:moveTo>
                    <a:pt x="2794" y="0"/>
                  </a:moveTo>
                  <a:lnTo>
                    <a:pt x="0" y="9906"/>
                  </a:lnTo>
                  <a:lnTo>
                    <a:pt x="6350" y="12700"/>
                  </a:lnTo>
                  <a:lnTo>
                    <a:pt x="10668" y="12700"/>
                  </a:lnTo>
                  <a:lnTo>
                    <a:pt x="13462" y="2794"/>
                  </a:lnTo>
                  <a:lnTo>
                    <a:pt x="6350" y="0"/>
                  </a:lnTo>
                  <a:close/>
                  <a:moveTo>
                    <a:pt x="41910" y="0"/>
                  </a:moveTo>
                  <a:lnTo>
                    <a:pt x="39116" y="9906"/>
                  </a:lnTo>
                  <a:lnTo>
                    <a:pt x="45466" y="12700"/>
                  </a:lnTo>
                  <a:lnTo>
                    <a:pt x="49784" y="12700"/>
                  </a:lnTo>
                  <a:lnTo>
                    <a:pt x="52578" y="2794"/>
                  </a:lnTo>
                  <a:lnTo>
                    <a:pt x="45466" y="0"/>
                  </a:lnTo>
                  <a:close/>
                  <a:moveTo>
                    <a:pt x="81026" y="0"/>
                  </a:moveTo>
                  <a:lnTo>
                    <a:pt x="78232" y="9906"/>
                  </a:lnTo>
                  <a:lnTo>
                    <a:pt x="84582" y="12700"/>
                  </a:lnTo>
                  <a:lnTo>
                    <a:pt x="88646" y="12700"/>
                  </a:lnTo>
                  <a:lnTo>
                    <a:pt x="91440" y="2794"/>
                  </a:lnTo>
                  <a:lnTo>
                    <a:pt x="84328" y="0"/>
                  </a:lnTo>
                  <a:close/>
                  <a:moveTo>
                    <a:pt x="120142" y="0"/>
                  </a:moveTo>
                  <a:lnTo>
                    <a:pt x="117348" y="9906"/>
                  </a:lnTo>
                  <a:lnTo>
                    <a:pt x="123698" y="12700"/>
                  </a:lnTo>
                  <a:lnTo>
                    <a:pt x="128016" y="12700"/>
                  </a:lnTo>
                  <a:lnTo>
                    <a:pt x="130810" y="2794"/>
                  </a:lnTo>
                  <a:lnTo>
                    <a:pt x="123698" y="0"/>
                  </a:lnTo>
                  <a:close/>
                  <a:moveTo>
                    <a:pt x="159258" y="0"/>
                  </a:moveTo>
                  <a:lnTo>
                    <a:pt x="156464" y="9906"/>
                  </a:lnTo>
                  <a:lnTo>
                    <a:pt x="162814" y="12700"/>
                  </a:lnTo>
                  <a:lnTo>
                    <a:pt x="167132" y="12700"/>
                  </a:lnTo>
                  <a:lnTo>
                    <a:pt x="169926" y="2794"/>
                  </a:lnTo>
                  <a:lnTo>
                    <a:pt x="162814" y="0"/>
                  </a:lnTo>
                  <a:close/>
                  <a:moveTo>
                    <a:pt x="198374" y="0"/>
                  </a:moveTo>
                  <a:lnTo>
                    <a:pt x="195580" y="9906"/>
                  </a:lnTo>
                  <a:lnTo>
                    <a:pt x="201930" y="12700"/>
                  </a:lnTo>
                  <a:lnTo>
                    <a:pt x="206248" y="12700"/>
                  </a:lnTo>
                  <a:lnTo>
                    <a:pt x="209042" y="2794"/>
                  </a:lnTo>
                  <a:lnTo>
                    <a:pt x="201930" y="0"/>
                  </a:lnTo>
                  <a:close/>
                  <a:moveTo>
                    <a:pt x="237490" y="0"/>
                  </a:moveTo>
                  <a:lnTo>
                    <a:pt x="234696" y="9906"/>
                  </a:lnTo>
                  <a:lnTo>
                    <a:pt x="241046" y="12700"/>
                  </a:lnTo>
                  <a:lnTo>
                    <a:pt x="245364" y="12700"/>
                  </a:lnTo>
                  <a:lnTo>
                    <a:pt x="248158" y="2794"/>
                  </a:lnTo>
                  <a:lnTo>
                    <a:pt x="241046" y="0"/>
                  </a:lnTo>
                  <a:close/>
                  <a:moveTo>
                    <a:pt x="276606" y="0"/>
                  </a:moveTo>
                  <a:lnTo>
                    <a:pt x="273812" y="9906"/>
                  </a:lnTo>
                  <a:lnTo>
                    <a:pt x="280162" y="12700"/>
                  </a:lnTo>
                  <a:lnTo>
                    <a:pt x="284480" y="12700"/>
                  </a:lnTo>
                  <a:lnTo>
                    <a:pt x="287274" y="2794"/>
                  </a:lnTo>
                  <a:lnTo>
                    <a:pt x="280162" y="0"/>
                  </a:lnTo>
                  <a:close/>
                  <a:moveTo>
                    <a:pt x="315722" y="0"/>
                  </a:moveTo>
                  <a:lnTo>
                    <a:pt x="312928" y="9906"/>
                  </a:lnTo>
                  <a:lnTo>
                    <a:pt x="319278" y="12700"/>
                  </a:lnTo>
                  <a:lnTo>
                    <a:pt x="323596" y="12700"/>
                  </a:lnTo>
                  <a:lnTo>
                    <a:pt x="326390" y="2794"/>
                  </a:lnTo>
                  <a:lnTo>
                    <a:pt x="319278" y="0"/>
                  </a:lnTo>
                  <a:close/>
                  <a:moveTo>
                    <a:pt x="354838" y="0"/>
                  </a:moveTo>
                  <a:lnTo>
                    <a:pt x="352044" y="9906"/>
                  </a:lnTo>
                  <a:lnTo>
                    <a:pt x="358394" y="12700"/>
                  </a:lnTo>
                  <a:lnTo>
                    <a:pt x="362712" y="12700"/>
                  </a:lnTo>
                  <a:lnTo>
                    <a:pt x="365506" y="2794"/>
                  </a:lnTo>
                  <a:lnTo>
                    <a:pt x="358394" y="0"/>
                  </a:lnTo>
                  <a:close/>
                  <a:moveTo>
                    <a:pt x="393954" y="0"/>
                  </a:moveTo>
                  <a:lnTo>
                    <a:pt x="391160" y="9906"/>
                  </a:lnTo>
                  <a:lnTo>
                    <a:pt x="397510" y="12700"/>
                  </a:lnTo>
                  <a:lnTo>
                    <a:pt x="401828" y="12700"/>
                  </a:lnTo>
                  <a:lnTo>
                    <a:pt x="404622" y="2794"/>
                  </a:lnTo>
                  <a:lnTo>
                    <a:pt x="397510" y="0"/>
                  </a:lnTo>
                  <a:close/>
                  <a:moveTo>
                    <a:pt x="433070" y="0"/>
                  </a:moveTo>
                  <a:lnTo>
                    <a:pt x="430276" y="9906"/>
                  </a:lnTo>
                  <a:lnTo>
                    <a:pt x="436626" y="12700"/>
                  </a:lnTo>
                  <a:lnTo>
                    <a:pt x="440944" y="12700"/>
                  </a:lnTo>
                  <a:lnTo>
                    <a:pt x="443738" y="2794"/>
                  </a:lnTo>
                  <a:lnTo>
                    <a:pt x="436626" y="0"/>
                  </a:lnTo>
                  <a:close/>
                  <a:moveTo>
                    <a:pt x="472186" y="0"/>
                  </a:moveTo>
                  <a:lnTo>
                    <a:pt x="469392" y="9906"/>
                  </a:lnTo>
                  <a:lnTo>
                    <a:pt x="475742" y="12700"/>
                  </a:lnTo>
                  <a:lnTo>
                    <a:pt x="480060" y="12700"/>
                  </a:lnTo>
                  <a:lnTo>
                    <a:pt x="482854" y="2794"/>
                  </a:lnTo>
                  <a:lnTo>
                    <a:pt x="475742" y="0"/>
                  </a:lnTo>
                  <a:close/>
                  <a:moveTo>
                    <a:pt x="511302" y="0"/>
                  </a:moveTo>
                  <a:lnTo>
                    <a:pt x="508508" y="9906"/>
                  </a:lnTo>
                  <a:lnTo>
                    <a:pt x="514858" y="12700"/>
                  </a:lnTo>
                  <a:lnTo>
                    <a:pt x="519176" y="12700"/>
                  </a:lnTo>
                  <a:lnTo>
                    <a:pt x="521970" y="2794"/>
                  </a:lnTo>
                  <a:lnTo>
                    <a:pt x="514858" y="0"/>
                  </a:lnTo>
                  <a:close/>
                  <a:moveTo>
                    <a:pt x="550418" y="0"/>
                  </a:moveTo>
                  <a:lnTo>
                    <a:pt x="547624" y="9906"/>
                  </a:lnTo>
                  <a:lnTo>
                    <a:pt x="553974" y="12700"/>
                  </a:lnTo>
                  <a:lnTo>
                    <a:pt x="558292" y="12700"/>
                  </a:lnTo>
                  <a:lnTo>
                    <a:pt x="561086" y="2794"/>
                  </a:lnTo>
                  <a:lnTo>
                    <a:pt x="553974" y="0"/>
                  </a:lnTo>
                  <a:close/>
                  <a:moveTo>
                    <a:pt x="589534" y="0"/>
                  </a:moveTo>
                  <a:lnTo>
                    <a:pt x="586740" y="9906"/>
                  </a:lnTo>
                  <a:lnTo>
                    <a:pt x="593090" y="12700"/>
                  </a:lnTo>
                  <a:lnTo>
                    <a:pt x="597408" y="12700"/>
                  </a:lnTo>
                  <a:lnTo>
                    <a:pt x="600202" y="2794"/>
                  </a:lnTo>
                  <a:lnTo>
                    <a:pt x="593090" y="0"/>
                  </a:lnTo>
                  <a:close/>
                  <a:moveTo>
                    <a:pt x="628650" y="0"/>
                  </a:moveTo>
                  <a:lnTo>
                    <a:pt x="625856" y="9906"/>
                  </a:lnTo>
                  <a:lnTo>
                    <a:pt x="632206" y="12700"/>
                  </a:lnTo>
                  <a:lnTo>
                    <a:pt x="636524" y="12700"/>
                  </a:lnTo>
                  <a:lnTo>
                    <a:pt x="639318" y="2794"/>
                  </a:lnTo>
                  <a:lnTo>
                    <a:pt x="632206" y="0"/>
                  </a:lnTo>
                  <a:close/>
                  <a:moveTo>
                    <a:pt x="667766" y="0"/>
                  </a:moveTo>
                  <a:lnTo>
                    <a:pt x="664972" y="9906"/>
                  </a:lnTo>
                  <a:lnTo>
                    <a:pt x="671322" y="12700"/>
                  </a:lnTo>
                  <a:lnTo>
                    <a:pt x="675640" y="12700"/>
                  </a:lnTo>
                  <a:lnTo>
                    <a:pt x="678434" y="2794"/>
                  </a:lnTo>
                  <a:lnTo>
                    <a:pt x="671322" y="0"/>
                  </a:lnTo>
                  <a:close/>
                  <a:moveTo>
                    <a:pt x="706882" y="0"/>
                  </a:moveTo>
                  <a:lnTo>
                    <a:pt x="704088" y="9906"/>
                  </a:lnTo>
                  <a:lnTo>
                    <a:pt x="710438" y="12700"/>
                  </a:lnTo>
                  <a:lnTo>
                    <a:pt x="714756" y="12700"/>
                  </a:lnTo>
                  <a:lnTo>
                    <a:pt x="717550" y="2794"/>
                  </a:lnTo>
                  <a:lnTo>
                    <a:pt x="710438" y="0"/>
                  </a:lnTo>
                  <a:close/>
                  <a:moveTo>
                    <a:pt x="745998" y="0"/>
                  </a:moveTo>
                  <a:lnTo>
                    <a:pt x="743204" y="9906"/>
                  </a:lnTo>
                  <a:lnTo>
                    <a:pt x="749554" y="12700"/>
                  </a:lnTo>
                  <a:lnTo>
                    <a:pt x="753872" y="12700"/>
                  </a:lnTo>
                  <a:lnTo>
                    <a:pt x="756666" y="2794"/>
                  </a:lnTo>
                  <a:lnTo>
                    <a:pt x="749554" y="0"/>
                  </a:lnTo>
                  <a:close/>
                  <a:moveTo>
                    <a:pt x="785114" y="0"/>
                  </a:moveTo>
                  <a:lnTo>
                    <a:pt x="782320" y="9906"/>
                  </a:lnTo>
                  <a:lnTo>
                    <a:pt x="788670" y="12700"/>
                  </a:lnTo>
                  <a:lnTo>
                    <a:pt x="792988" y="12700"/>
                  </a:lnTo>
                  <a:lnTo>
                    <a:pt x="795782" y="2794"/>
                  </a:lnTo>
                  <a:lnTo>
                    <a:pt x="788670" y="0"/>
                  </a:lnTo>
                  <a:close/>
                  <a:moveTo>
                    <a:pt x="824230" y="0"/>
                  </a:moveTo>
                  <a:lnTo>
                    <a:pt x="821436" y="9906"/>
                  </a:lnTo>
                  <a:lnTo>
                    <a:pt x="827786" y="12700"/>
                  </a:lnTo>
                  <a:lnTo>
                    <a:pt x="832104" y="12700"/>
                  </a:lnTo>
                  <a:lnTo>
                    <a:pt x="834898" y="2794"/>
                  </a:lnTo>
                  <a:lnTo>
                    <a:pt x="827786" y="0"/>
                  </a:lnTo>
                  <a:close/>
                  <a:moveTo>
                    <a:pt x="863346" y="0"/>
                  </a:moveTo>
                  <a:lnTo>
                    <a:pt x="860552" y="9906"/>
                  </a:lnTo>
                  <a:lnTo>
                    <a:pt x="866902" y="12700"/>
                  </a:lnTo>
                  <a:lnTo>
                    <a:pt x="871220" y="12700"/>
                  </a:lnTo>
                  <a:lnTo>
                    <a:pt x="874014" y="2794"/>
                  </a:lnTo>
                  <a:lnTo>
                    <a:pt x="866902" y="0"/>
                  </a:lnTo>
                  <a:close/>
                  <a:moveTo>
                    <a:pt x="902462" y="0"/>
                  </a:moveTo>
                  <a:lnTo>
                    <a:pt x="899668" y="9906"/>
                  </a:lnTo>
                  <a:lnTo>
                    <a:pt x="906018" y="12700"/>
                  </a:lnTo>
                  <a:lnTo>
                    <a:pt x="910336" y="12700"/>
                  </a:lnTo>
                  <a:lnTo>
                    <a:pt x="913130" y="2794"/>
                  </a:lnTo>
                  <a:lnTo>
                    <a:pt x="906018" y="0"/>
                  </a:lnTo>
                  <a:close/>
                  <a:moveTo>
                    <a:pt x="941578" y="0"/>
                  </a:moveTo>
                  <a:lnTo>
                    <a:pt x="938784" y="9906"/>
                  </a:lnTo>
                  <a:lnTo>
                    <a:pt x="945134" y="12700"/>
                  </a:lnTo>
                  <a:lnTo>
                    <a:pt x="949452" y="12700"/>
                  </a:lnTo>
                  <a:lnTo>
                    <a:pt x="952246" y="2794"/>
                  </a:lnTo>
                  <a:lnTo>
                    <a:pt x="945134" y="0"/>
                  </a:lnTo>
                  <a:close/>
                  <a:moveTo>
                    <a:pt x="980694" y="0"/>
                  </a:moveTo>
                  <a:lnTo>
                    <a:pt x="977900" y="9906"/>
                  </a:lnTo>
                  <a:lnTo>
                    <a:pt x="984250" y="12700"/>
                  </a:lnTo>
                  <a:lnTo>
                    <a:pt x="988568" y="12700"/>
                  </a:lnTo>
                  <a:lnTo>
                    <a:pt x="991362" y="2794"/>
                  </a:lnTo>
                  <a:lnTo>
                    <a:pt x="984250" y="0"/>
                  </a:lnTo>
                  <a:close/>
                  <a:moveTo>
                    <a:pt x="1019810" y="0"/>
                  </a:moveTo>
                  <a:lnTo>
                    <a:pt x="1017016" y="9906"/>
                  </a:lnTo>
                  <a:lnTo>
                    <a:pt x="1023366" y="12700"/>
                  </a:lnTo>
                  <a:lnTo>
                    <a:pt x="1027684" y="12700"/>
                  </a:lnTo>
                  <a:lnTo>
                    <a:pt x="1030478" y="2794"/>
                  </a:lnTo>
                  <a:lnTo>
                    <a:pt x="1023366" y="0"/>
                  </a:lnTo>
                  <a:close/>
                  <a:moveTo>
                    <a:pt x="1058926" y="0"/>
                  </a:moveTo>
                  <a:lnTo>
                    <a:pt x="1056132" y="9906"/>
                  </a:lnTo>
                  <a:lnTo>
                    <a:pt x="1062482" y="12700"/>
                  </a:lnTo>
                  <a:lnTo>
                    <a:pt x="1066800" y="12700"/>
                  </a:lnTo>
                  <a:lnTo>
                    <a:pt x="1069594" y="2794"/>
                  </a:lnTo>
                  <a:lnTo>
                    <a:pt x="1062482" y="0"/>
                  </a:lnTo>
                  <a:close/>
                  <a:moveTo>
                    <a:pt x="1098042" y="0"/>
                  </a:moveTo>
                  <a:lnTo>
                    <a:pt x="1095248" y="9906"/>
                  </a:lnTo>
                  <a:lnTo>
                    <a:pt x="1101598" y="12700"/>
                  </a:lnTo>
                  <a:lnTo>
                    <a:pt x="1105916" y="12700"/>
                  </a:lnTo>
                  <a:lnTo>
                    <a:pt x="1108710" y="2794"/>
                  </a:lnTo>
                  <a:lnTo>
                    <a:pt x="1101598" y="0"/>
                  </a:lnTo>
                  <a:close/>
                  <a:moveTo>
                    <a:pt x="1137158" y="0"/>
                  </a:moveTo>
                  <a:lnTo>
                    <a:pt x="1134364" y="9906"/>
                  </a:lnTo>
                  <a:lnTo>
                    <a:pt x="1140714" y="12700"/>
                  </a:lnTo>
                  <a:lnTo>
                    <a:pt x="1145032" y="12700"/>
                  </a:lnTo>
                  <a:lnTo>
                    <a:pt x="1147826" y="2794"/>
                  </a:lnTo>
                  <a:lnTo>
                    <a:pt x="1140714" y="0"/>
                  </a:lnTo>
                  <a:close/>
                  <a:moveTo>
                    <a:pt x="1176274" y="0"/>
                  </a:moveTo>
                  <a:lnTo>
                    <a:pt x="1173480" y="9906"/>
                  </a:lnTo>
                  <a:lnTo>
                    <a:pt x="1179830" y="12700"/>
                  </a:lnTo>
                  <a:lnTo>
                    <a:pt x="1184148" y="12700"/>
                  </a:lnTo>
                  <a:lnTo>
                    <a:pt x="1186942" y="2794"/>
                  </a:lnTo>
                  <a:lnTo>
                    <a:pt x="1179830" y="0"/>
                  </a:lnTo>
                  <a:close/>
                  <a:moveTo>
                    <a:pt x="1215390" y="0"/>
                  </a:moveTo>
                  <a:lnTo>
                    <a:pt x="1212596" y="9906"/>
                  </a:lnTo>
                  <a:lnTo>
                    <a:pt x="1218946" y="12700"/>
                  </a:lnTo>
                  <a:lnTo>
                    <a:pt x="1223264" y="12700"/>
                  </a:lnTo>
                  <a:lnTo>
                    <a:pt x="1226058" y="2794"/>
                  </a:lnTo>
                  <a:lnTo>
                    <a:pt x="1218946" y="0"/>
                  </a:lnTo>
                  <a:close/>
                  <a:moveTo>
                    <a:pt x="1254507" y="0"/>
                  </a:moveTo>
                  <a:lnTo>
                    <a:pt x="1251713" y="9906"/>
                  </a:lnTo>
                  <a:lnTo>
                    <a:pt x="1258063" y="12700"/>
                  </a:lnTo>
                  <a:lnTo>
                    <a:pt x="1262380" y="12700"/>
                  </a:lnTo>
                  <a:lnTo>
                    <a:pt x="1265174" y="2794"/>
                  </a:lnTo>
                  <a:lnTo>
                    <a:pt x="1258063" y="0"/>
                  </a:lnTo>
                  <a:close/>
                  <a:moveTo>
                    <a:pt x="1293623" y="0"/>
                  </a:moveTo>
                  <a:lnTo>
                    <a:pt x="1290829" y="9906"/>
                  </a:lnTo>
                  <a:lnTo>
                    <a:pt x="1297179" y="12700"/>
                  </a:lnTo>
                  <a:lnTo>
                    <a:pt x="1301496" y="12700"/>
                  </a:lnTo>
                  <a:lnTo>
                    <a:pt x="1304290" y="2794"/>
                  </a:lnTo>
                  <a:lnTo>
                    <a:pt x="1297179" y="0"/>
                  </a:lnTo>
                  <a:close/>
                  <a:moveTo>
                    <a:pt x="1332739" y="0"/>
                  </a:moveTo>
                  <a:lnTo>
                    <a:pt x="1329945" y="9906"/>
                  </a:lnTo>
                  <a:lnTo>
                    <a:pt x="1336295" y="12700"/>
                  </a:lnTo>
                  <a:lnTo>
                    <a:pt x="1340613" y="12700"/>
                  </a:lnTo>
                  <a:lnTo>
                    <a:pt x="1343407" y="2794"/>
                  </a:lnTo>
                  <a:lnTo>
                    <a:pt x="1336295" y="0"/>
                  </a:lnTo>
                  <a:close/>
                  <a:moveTo>
                    <a:pt x="1371855" y="0"/>
                  </a:moveTo>
                  <a:lnTo>
                    <a:pt x="1369061" y="9906"/>
                  </a:lnTo>
                  <a:lnTo>
                    <a:pt x="1375411" y="12700"/>
                  </a:lnTo>
                  <a:lnTo>
                    <a:pt x="1379729" y="12700"/>
                  </a:lnTo>
                  <a:lnTo>
                    <a:pt x="1382523" y="2794"/>
                  </a:lnTo>
                  <a:lnTo>
                    <a:pt x="1375411" y="0"/>
                  </a:lnTo>
                  <a:close/>
                  <a:moveTo>
                    <a:pt x="1410971" y="0"/>
                  </a:moveTo>
                  <a:lnTo>
                    <a:pt x="1408177" y="9906"/>
                  </a:lnTo>
                  <a:lnTo>
                    <a:pt x="1414527" y="12700"/>
                  </a:lnTo>
                  <a:lnTo>
                    <a:pt x="1418845" y="12700"/>
                  </a:lnTo>
                  <a:lnTo>
                    <a:pt x="1421639" y="2794"/>
                  </a:lnTo>
                  <a:lnTo>
                    <a:pt x="1414527" y="0"/>
                  </a:lnTo>
                  <a:close/>
                  <a:moveTo>
                    <a:pt x="1450087" y="0"/>
                  </a:moveTo>
                  <a:lnTo>
                    <a:pt x="1447293" y="9906"/>
                  </a:lnTo>
                  <a:lnTo>
                    <a:pt x="1453643" y="12700"/>
                  </a:lnTo>
                  <a:lnTo>
                    <a:pt x="1457961" y="12700"/>
                  </a:lnTo>
                  <a:lnTo>
                    <a:pt x="1460755" y="2794"/>
                  </a:lnTo>
                  <a:lnTo>
                    <a:pt x="1453643" y="0"/>
                  </a:lnTo>
                  <a:close/>
                  <a:moveTo>
                    <a:pt x="1489203" y="0"/>
                  </a:moveTo>
                  <a:lnTo>
                    <a:pt x="1486409" y="9906"/>
                  </a:lnTo>
                  <a:lnTo>
                    <a:pt x="1492759" y="12700"/>
                  </a:lnTo>
                  <a:lnTo>
                    <a:pt x="1497077" y="12700"/>
                  </a:lnTo>
                  <a:lnTo>
                    <a:pt x="1499871" y="2794"/>
                  </a:lnTo>
                  <a:lnTo>
                    <a:pt x="1492759" y="0"/>
                  </a:lnTo>
                  <a:close/>
                  <a:moveTo>
                    <a:pt x="1528319" y="0"/>
                  </a:moveTo>
                  <a:lnTo>
                    <a:pt x="1525525" y="9906"/>
                  </a:lnTo>
                  <a:lnTo>
                    <a:pt x="1531875" y="12700"/>
                  </a:lnTo>
                  <a:lnTo>
                    <a:pt x="1536193" y="12700"/>
                  </a:lnTo>
                  <a:lnTo>
                    <a:pt x="1538987" y="2794"/>
                  </a:lnTo>
                  <a:lnTo>
                    <a:pt x="1531875" y="0"/>
                  </a:lnTo>
                  <a:close/>
                  <a:moveTo>
                    <a:pt x="1567435" y="0"/>
                  </a:moveTo>
                  <a:lnTo>
                    <a:pt x="1564641" y="9906"/>
                  </a:lnTo>
                  <a:lnTo>
                    <a:pt x="1570991" y="12700"/>
                  </a:lnTo>
                  <a:lnTo>
                    <a:pt x="1575309" y="12700"/>
                  </a:lnTo>
                  <a:lnTo>
                    <a:pt x="1578103" y="2794"/>
                  </a:lnTo>
                  <a:lnTo>
                    <a:pt x="1570991" y="0"/>
                  </a:lnTo>
                  <a:close/>
                  <a:moveTo>
                    <a:pt x="1606551" y="0"/>
                  </a:moveTo>
                  <a:lnTo>
                    <a:pt x="1603757" y="9906"/>
                  </a:lnTo>
                  <a:lnTo>
                    <a:pt x="1610107" y="12700"/>
                  </a:lnTo>
                  <a:lnTo>
                    <a:pt x="1614425" y="12700"/>
                  </a:lnTo>
                  <a:lnTo>
                    <a:pt x="1617219" y="2794"/>
                  </a:lnTo>
                  <a:lnTo>
                    <a:pt x="1610107" y="0"/>
                  </a:lnTo>
                  <a:close/>
                  <a:moveTo>
                    <a:pt x="1645667" y="0"/>
                  </a:moveTo>
                  <a:lnTo>
                    <a:pt x="1642873" y="9906"/>
                  </a:lnTo>
                  <a:lnTo>
                    <a:pt x="1649223" y="12700"/>
                  </a:lnTo>
                  <a:lnTo>
                    <a:pt x="1653541" y="12700"/>
                  </a:lnTo>
                  <a:lnTo>
                    <a:pt x="1656335" y="2794"/>
                  </a:lnTo>
                  <a:lnTo>
                    <a:pt x="1649223" y="0"/>
                  </a:lnTo>
                  <a:close/>
                  <a:moveTo>
                    <a:pt x="1684783" y="0"/>
                  </a:moveTo>
                  <a:lnTo>
                    <a:pt x="1681989" y="9906"/>
                  </a:lnTo>
                  <a:lnTo>
                    <a:pt x="1688339" y="12700"/>
                  </a:lnTo>
                  <a:lnTo>
                    <a:pt x="1692657" y="12700"/>
                  </a:lnTo>
                  <a:lnTo>
                    <a:pt x="1695451" y="2794"/>
                  </a:lnTo>
                  <a:lnTo>
                    <a:pt x="1688339" y="0"/>
                  </a:lnTo>
                  <a:close/>
                  <a:moveTo>
                    <a:pt x="1723899" y="0"/>
                  </a:moveTo>
                  <a:lnTo>
                    <a:pt x="1721105" y="9906"/>
                  </a:lnTo>
                  <a:lnTo>
                    <a:pt x="1727455" y="12700"/>
                  </a:lnTo>
                  <a:lnTo>
                    <a:pt x="1731773" y="12700"/>
                  </a:lnTo>
                  <a:lnTo>
                    <a:pt x="1734567" y="2794"/>
                  </a:lnTo>
                  <a:lnTo>
                    <a:pt x="1727455" y="0"/>
                  </a:lnTo>
                  <a:close/>
                  <a:moveTo>
                    <a:pt x="1763015" y="0"/>
                  </a:moveTo>
                  <a:lnTo>
                    <a:pt x="1760221" y="9906"/>
                  </a:lnTo>
                  <a:lnTo>
                    <a:pt x="1766571" y="12700"/>
                  </a:lnTo>
                  <a:lnTo>
                    <a:pt x="1770889" y="12700"/>
                  </a:lnTo>
                  <a:lnTo>
                    <a:pt x="1773683" y="2794"/>
                  </a:lnTo>
                  <a:lnTo>
                    <a:pt x="1766571" y="0"/>
                  </a:lnTo>
                  <a:close/>
                  <a:moveTo>
                    <a:pt x="1802131" y="0"/>
                  </a:moveTo>
                  <a:lnTo>
                    <a:pt x="1799337" y="9906"/>
                  </a:lnTo>
                  <a:lnTo>
                    <a:pt x="1805687" y="12700"/>
                  </a:lnTo>
                  <a:lnTo>
                    <a:pt x="1810005" y="12700"/>
                  </a:lnTo>
                  <a:lnTo>
                    <a:pt x="1812799" y="2794"/>
                  </a:lnTo>
                  <a:lnTo>
                    <a:pt x="1805687" y="0"/>
                  </a:lnTo>
                  <a:close/>
                  <a:moveTo>
                    <a:pt x="1841247" y="0"/>
                  </a:moveTo>
                  <a:lnTo>
                    <a:pt x="1838453" y="9906"/>
                  </a:lnTo>
                  <a:lnTo>
                    <a:pt x="1844803" y="12700"/>
                  </a:lnTo>
                  <a:lnTo>
                    <a:pt x="1849121" y="12700"/>
                  </a:lnTo>
                  <a:lnTo>
                    <a:pt x="1851915" y="2794"/>
                  </a:lnTo>
                  <a:lnTo>
                    <a:pt x="1844803" y="0"/>
                  </a:lnTo>
                  <a:close/>
                  <a:moveTo>
                    <a:pt x="1880363" y="0"/>
                  </a:moveTo>
                  <a:lnTo>
                    <a:pt x="1877569" y="9906"/>
                  </a:lnTo>
                  <a:lnTo>
                    <a:pt x="1883919" y="12700"/>
                  </a:lnTo>
                  <a:lnTo>
                    <a:pt x="1888237" y="12700"/>
                  </a:lnTo>
                  <a:lnTo>
                    <a:pt x="1891031" y="2794"/>
                  </a:lnTo>
                  <a:lnTo>
                    <a:pt x="1883919" y="0"/>
                  </a:lnTo>
                  <a:close/>
                  <a:moveTo>
                    <a:pt x="1919479" y="0"/>
                  </a:moveTo>
                  <a:lnTo>
                    <a:pt x="1916685" y="9906"/>
                  </a:lnTo>
                  <a:lnTo>
                    <a:pt x="1923035" y="12700"/>
                  </a:lnTo>
                  <a:lnTo>
                    <a:pt x="1927353" y="12700"/>
                  </a:lnTo>
                  <a:lnTo>
                    <a:pt x="1930147" y="2794"/>
                  </a:lnTo>
                  <a:lnTo>
                    <a:pt x="1923035" y="0"/>
                  </a:lnTo>
                  <a:close/>
                  <a:moveTo>
                    <a:pt x="1958595" y="0"/>
                  </a:moveTo>
                  <a:lnTo>
                    <a:pt x="1955801" y="9906"/>
                  </a:lnTo>
                  <a:lnTo>
                    <a:pt x="1962151" y="12700"/>
                  </a:lnTo>
                  <a:lnTo>
                    <a:pt x="1966469" y="12700"/>
                  </a:lnTo>
                  <a:lnTo>
                    <a:pt x="1969263" y="2794"/>
                  </a:lnTo>
                  <a:lnTo>
                    <a:pt x="1962151" y="0"/>
                  </a:lnTo>
                  <a:close/>
                  <a:moveTo>
                    <a:pt x="1997711" y="0"/>
                  </a:moveTo>
                  <a:lnTo>
                    <a:pt x="1994917" y="9906"/>
                  </a:lnTo>
                  <a:lnTo>
                    <a:pt x="2001267" y="12700"/>
                  </a:lnTo>
                  <a:lnTo>
                    <a:pt x="2005585" y="12700"/>
                  </a:lnTo>
                  <a:lnTo>
                    <a:pt x="2008379" y="2794"/>
                  </a:lnTo>
                  <a:lnTo>
                    <a:pt x="2001267" y="0"/>
                  </a:lnTo>
                  <a:close/>
                  <a:moveTo>
                    <a:pt x="2036827" y="0"/>
                  </a:moveTo>
                  <a:lnTo>
                    <a:pt x="2034033" y="9906"/>
                  </a:lnTo>
                  <a:lnTo>
                    <a:pt x="2040383" y="12700"/>
                  </a:lnTo>
                  <a:lnTo>
                    <a:pt x="2044701" y="12700"/>
                  </a:lnTo>
                  <a:lnTo>
                    <a:pt x="2047495" y="2794"/>
                  </a:lnTo>
                  <a:lnTo>
                    <a:pt x="2040383" y="0"/>
                  </a:lnTo>
                  <a:close/>
                  <a:moveTo>
                    <a:pt x="2075943" y="0"/>
                  </a:moveTo>
                  <a:lnTo>
                    <a:pt x="2073149" y="9906"/>
                  </a:lnTo>
                  <a:lnTo>
                    <a:pt x="2079499" y="12700"/>
                  </a:lnTo>
                  <a:lnTo>
                    <a:pt x="2083817" y="12700"/>
                  </a:lnTo>
                  <a:lnTo>
                    <a:pt x="2086611" y="2794"/>
                  </a:lnTo>
                  <a:lnTo>
                    <a:pt x="2079499" y="0"/>
                  </a:lnTo>
                  <a:close/>
                  <a:moveTo>
                    <a:pt x="2115059" y="0"/>
                  </a:moveTo>
                  <a:lnTo>
                    <a:pt x="2112265" y="9906"/>
                  </a:lnTo>
                  <a:lnTo>
                    <a:pt x="2118615" y="12700"/>
                  </a:lnTo>
                  <a:lnTo>
                    <a:pt x="2122933" y="12700"/>
                  </a:lnTo>
                  <a:lnTo>
                    <a:pt x="2125727" y="2794"/>
                  </a:lnTo>
                  <a:lnTo>
                    <a:pt x="2118615" y="0"/>
                  </a:lnTo>
                  <a:close/>
                  <a:moveTo>
                    <a:pt x="2154175" y="0"/>
                  </a:moveTo>
                  <a:lnTo>
                    <a:pt x="2151381" y="9906"/>
                  </a:lnTo>
                  <a:lnTo>
                    <a:pt x="2157731" y="12700"/>
                  </a:lnTo>
                  <a:lnTo>
                    <a:pt x="2162049" y="12700"/>
                  </a:lnTo>
                  <a:lnTo>
                    <a:pt x="2164843" y="2794"/>
                  </a:lnTo>
                  <a:lnTo>
                    <a:pt x="2157731" y="0"/>
                  </a:lnTo>
                  <a:close/>
                  <a:moveTo>
                    <a:pt x="2193291" y="0"/>
                  </a:moveTo>
                  <a:lnTo>
                    <a:pt x="2190497" y="9906"/>
                  </a:lnTo>
                  <a:lnTo>
                    <a:pt x="2196847" y="12700"/>
                  </a:lnTo>
                  <a:lnTo>
                    <a:pt x="2201165" y="12700"/>
                  </a:lnTo>
                  <a:lnTo>
                    <a:pt x="2203959" y="2794"/>
                  </a:lnTo>
                  <a:lnTo>
                    <a:pt x="2196847" y="0"/>
                  </a:lnTo>
                  <a:close/>
                  <a:moveTo>
                    <a:pt x="2232407" y="0"/>
                  </a:moveTo>
                  <a:lnTo>
                    <a:pt x="2229613" y="9906"/>
                  </a:lnTo>
                  <a:lnTo>
                    <a:pt x="2235963" y="12700"/>
                  </a:lnTo>
                  <a:lnTo>
                    <a:pt x="2240281" y="12700"/>
                  </a:lnTo>
                  <a:lnTo>
                    <a:pt x="2243075" y="2794"/>
                  </a:lnTo>
                  <a:lnTo>
                    <a:pt x="2235963" y="0"/>
                  </a:lnTo>
                  <a:close/>
                  <a:moveTo>
                    <a:pt x="2271523" y="0"/>
                  </a:moveTo>
                  <a:lnTo>
                    <a:pt x="2268729" y="9906"/>
                  </a:lnTo>
                  <a:lnTo>
                    <a:pt x="2275079" y="12700"/>
                  </a:lnTo>
                  <a:lnTo>
                    <a:pt x="2279397" y="12700"/>
                  </a:lnTo>
                  <a:lnTo>
                    <a:pt x="2282191" y="2794"/>
                  </a:lnTo>
                  <a:lnTo>
                    <a:pt x="2275079" y="0"/>
                  </a:lnTo>
                  <a:close/>
                  <a:moveTo>
                    <a:pt x="2310639" y="0"/>
                  </a:moveTo>
                  <a:lnTo>
                    <a:pt x="2307845" y="9906"/>
                  </a:lnTo>
                  <a:lnTo>
                    <a:pt x="2314195" y="12700"/>
                  </a:lnTo>
                  <a:lnTo>
                    <a:pt x="2318513" y="12700"/>
                  </a:lnTo>
                  <a:lnTo>
                    <a:pt x="2321307" y="2794"/>
                  </a:lnTo>
                  <a:lnTo>
                    <a:pt x="2314195" y="0"/>
                  </a:lnTo>
                  <a:close/>
                  <a:moveTo>
                    <a:pt x="2349755" y="0"/>
                  </a:moveTo>
                  <a:lnTo>
                    <a:pt x="2346961" y="9906"/>
                  </a:lnTo>
                  <a:lnTo>
                    <a:pt x="2353311" y="12700"/>
                  </a:lnTo>
                  <a:lnTo>
                    <a:pt x="2357629" y="12700"/>
                  </a:lnTo>
                  <a:lnTo>
                    <a:pt x="2360423" y="2794"/>
                  </a:lnTo>
                  <a:lnTo>
                    <a:pt x="2353311" y="0"/>
                  </a:lnTo>
                  <a:close/>
                  <a:moveTo>
                    <a:pt x="2388871" y="0"/>
                  </a:moveTo>
                  <a:lnTo>
                    <a:pt x="2386077" y="9906"/>
                  </a:lnTo>
                  <a:lnTo>
                    <a:pt x="2392427" y="12700"/>
                  </a:lnTo>
                  <a:lnTo>
                    <a:pt x="2396745" y="12700"/>
                  </a:lnTo>
                  <a:lnTo>
                    <a:pt x="2399539" y="2794"/>
                  </a:lnTo>
                  <a:lnTo>
                    <a:pt x="2392427" y="0"/>
                  </a:lnTo>
                  <a:close/>
                  <a:moveTo>
                    <a:pt x="2427987" y="0"/>
                  </a:moveTo>
                  <a:lnTo>
                    <a:pt x="2425193" y="9906"/>
                  </a:lnTo>
                  <a:lnTo>
                    <a:pt x="2431543" y="12700"/>
                  </a:lnTo>
                  <a:lnTo>
                    <a:pt x="2435861" y="12700"/>
                  </a:lnTo>
                  <a:lnTo>
                    <a:pt x="2438655" y="2794"/>
                  </a:lnTo>
                  <a:lnTo>
                    <a:pt x="2431543" y="0"/>
                  </a:lnTo>
                  <a:close/>
                  <a:moveTo>
                    <a:pt x="2467103" y="0"/>
                  </a:moveTo>
                  <a:lnTo>
                    <a:pt x="2464309" y="9906"/>
                  </a:lnTo>
                  <a:lnTo>
                    <a:pt x="2470659" y="12700"/>
                  </a:lnTo>
                  <a:lnTo>
                    <a:pt x="2474977" y="12700"/>
                  </a:lnTo>
                  <a:lnTo>
                    <a:pt x="2477771" y="2794"/>
                  </a:lnTo>
                  <a:lnTo>
                    <a:pt x="2470659" y="0"/>
                  </a:lnTo>
                  <a:close/>
                  <a:moveTo>
                    <a:pt x="2506219" y="0"/>
                  </a:moveTo>
                  <a:lnTo>
                    <a:pt x="2503425" y="9906"/>
                  </a:lnTo>
                  <a:lnTo>
                    <a:pt x="2509775" y="12700"/>
                  </a:lnTo>
                  <a:lnTo>
                    <a:pt x="2514093" y="12700"/>
                  </a:lnTo>
                  <a:lnTo>
                    <a:pt x="2516887" y="2794"/>
                  </a:lnTo>
                  <a:lnTo>
                    <a:pt x="2509775" y="0"/>
                  </a:lnTo>
                  <a:close/>
                  <a:moveTo>
                    <a:pt x="2545335" y="0"/>
                  </a:moveTo>
                  <a:lnTo>
                    <a:pt x="2542541" y="9906"/>
                  </a:lnTo>
                  <a:lnTo>
                    <a:pt x="2548891" y="12700"/>
                  </a:lnTo>
                  <a:lnTo>
                    <a:pt x="2553209" y="12700"/>
                  </a:lnTo>
                  <a:lnTo>
                    <a:pt x="2556003" y="2794"/>
                  </a:lnTo>
                  <a:lnTo>
                    <a:pt x="2548891" y="0"/>
                  </a:lnTo>
                  <a:close/>
                  <a:moveTo>
                    <a:pt x="2584451" y="0"/>
                  </a:moveTo>
                  <a:lnTo>
                    <a:pt x="2581657" y="9906"/>
                  </a:lnTo>
                  <a:lnTo>
                    <a:pt x="2588007" y="12700"/>
                  </a:lnTo>
                  <a:lnTo>
                    <a:pt x="2592325" y="12700"/>
                  </a:lnTo>
                  <a:lnTo>
                    <a:pt x="2595119" y="2794"/>
                  </a:lnTo>
                  <a:lnTo>
                    <a:pt x="2588007" y="0"/>
                  </a:lnTo>
                  <a:close/>
                  <a:moveTo>
                    <a:pt x="2623567" y="0"/>
                  </a:moveTo>
                  <a:lnTo>
                    <a:pt x="2620773" y="9906"/>
                  </a:lnTo>
                  <a:lnTo>
                    <a:pt x="2627123" y="12700"/>
                  </a:lnTo>
                  <a:lnTo>
                    <a:pt x="2631441" y="12700"/>
                  </a:lnTo>
                  <a:lnTo>
                    <a:pt x="2634235" y="2794"/>
                  </a:lnTo>
                  <a:lnTo>
                    <a:pt x="2627123" y="0"/>
                  </a:lnTo>
                  <a:close/>
                  <a:moveTo>
                    <a:pt x="2662683" y="0"/>
                  </a:moveTo>
                  <a:lnTo>
                    <a:pt x="2659889" y="9906"/>
                  </a:lnTo>
                  <a:lnTo>
                    <a:pt x="2666239" y="12700"/>
                  </a:lnTo>
                  <a:lnTo>
                    <a:pt x="2670557" y="12700"/>
                  </a:lnTo>
                  <a:lnTo>
                    <a:pt x="2673351" y="2794"/>
                  </a:lnTo>
                  <a:lnTo>
                    <a:pt x="2666239" y="0"/>
                  </a:lnTo>
                  <a:close/>
                  <a:moveTo>
                    <a:pt x="2701799" y="0"/>
                  </a:moveTo>
                  <a:lnTo>
                    <a:pt x="2699005" y="9906"/>
                  </a:lnTo>
                  <a:lnTo>
                    <a:pt x="2705355" y="12700"/>
                  </a:lnTo>
                  <a:lnTo>
                    <a:pt x="2709673" y="12700"/>
                  </a:lnTo>
                  <a:lnTo>
                    <a:pt x="2712467" y="2794"/>
                  </a:lnTo>
                  <a:lnTo>
                    <a:pt x="2705355" y="0"/>
                  </a:lnTo>
                  <a:close/>
                  <a:moveTo>
                    <a:pt x="2740915" y="0"/>
                  </a:moveTo>
                  <a:lnTo>
                    <a:pt x="2738121" y="9906"/>
                  </a:lnTo>
                  <a:lnTo>
                    <a:pt x="2744471" y="12700"/>
                  </a:lnTo>
                  <a:lnTo>
                    <a:pt x="2748789" y="12700"/>
                  </a:lnTo>
                  <a:lnTo>
                    <a:pt x="2751583" y="2794"/>
                  </a:lnTo>
                  <a:lnTo>
                    <a:pt x="2744471" y="0"/>
                  </a:lnTo>
                  <a:close/>
                  <a:moveTo>
                    <a:pt x="2780031" y="0"/>
                  </a:moveTo>
                  <a:lnTo>
                    <a:pt x="2777237" y="9906"/>
                  </a:lnTo>
                  <a:lnTo>
                    <a:pt x="2783587" y="12700"/>
                  </a:lnTo>
                  <a:lnTo>
                    <a:pt x="2787905" y="12700"/>
                  </a:lnTo>
                  <a:lnTo>
                    <a:pt x="2790699" y="2794"/>
                  </a:lnTo>
                  <a:lnTo>
                    <a:pt x="2783587" y="0"/>
                  </a:lnTo>
                  <a:close/>
                  <a:moveTo>
                    <a:pt x="2819147" y="0"/>
                  </a:moveTo>
                  <a:lnTo>
                    <a:pt x="2816353" y="9906"/>
                  </a:lnTo>
                  <a:lnTo>
                    <a:pt x="2822703" y="12700"/>
                  </a:lnTo>
                  <a:lnTo>
                    <a:pt x="2827021" y="12700"/>
                  </a:lnTo>
                  <a:lnTo>
                    <a:pt x="2829815" y="2794"/>
                  </a:lnTo>
                  <a:lnTo>
                    <a:pt x="2822703" y="0"/>
                  </a:lnTo>
                  <a:close/>
                  <a:moveTo>
                    <a:pt x="2858263" y="0"/>
                  </a:moveTo>
                  <a:lnTo>
                    <a:pt x="2855469" y="9906"/>
                  </a:lnTo>
                  <a:lnTo>
                    <a:pt x="2861819" y="12700"/>
                  </a:lnTo>
                  <a:lnTo>
                    <a:pt x="2866137" y="12700"/>
                  </a:lnTo>
                  <a:lnTo>
                    <a:pt x="2868931" y="2794"/>
                  </a:lnTo>
                  <a:lnTo>
                    <a:pt x="2861819" y="0"/>
                  </a:lnTo>
                  <a:close/>
                  <a:moveTo>
                    <a:pt x="2897379" y="0"/>
                  </a:moveTo>
                  <a:lnTo>
                    <a:pt x="2894585" y="9906"/>
                  </a:lnTo>
                  <a:lnTo>
                    <a:pt x="2900935" y="12700"/>
                  </a:lnTo>
                  <a:lnTo>
                    <a:pt x="2905253" y="12700"/>
                  </a:lnTo>
                  <a:lnTo>
                    <a:pt x="2908047" y="2794"/>
                  </a:lnTo>
                  <a:lnTo>
                    <a:pt x="2900935" y="0"/>
                  </a:lnTo>
                  <a:close/>
                  <a:moveTo>
                    <a:pt x="2936495" y="0"/>
                  </a:moveTo>
                  <a:lnTo>
                    <a:pt x="2933701" y="9906"/>
                  </a:lnTo>
                  <a:lnTo>
                    <a:pt x="2940051" y="12700"/>
                  </a:lnTo>
                  <a:lnTo>
                    <a:pt x="2944369" y="12700"/>
                  </a:lnTo>
                  <a:lnTo>
                    <a:pt x="2947163" y="2794"/>
                  </a:lnTo>
                  <a:lnTo>
                    <a:pt x="2940051" y="0"/>
                  </a:lnTo>
                  <a:close/>
                  <a:moveTo>
                    <a:pt x="2975611" y="0"/>
                  </a:moveTo>
                  <a:lnTo>
                    <a:pt x="2972817" y="9906"/>
                  </a:lnTo>
                  <a:lnTo>
                    <a:pt x="2979167" y="12700"/>
                  </a:lnTo>
                  <a:lnTo>
                    <a:pt x="2983485" y="12700"/>
                  </a:lnTo>
                  <a:lnTo>
                    <a:pt x="2986279" y="2794"/>
                  </a:lnTo>
                  <a:lnTo>
                    <a:pt x="2979167" y="0"/>
                  </a:lnTo>
                  <a:close/>
                  <a:moveTo>
                    <a:pt x="3014727" y="0"/>
                  </a:moveTo>
                  <a:lnTo>
                    <a:pt x="3011933" y="9906"/>
                  </a:lnTo>
                  <a:lnTo>
                    <a:pt x="3018283" y="12700"/>
                  </a:lnTo>
                  <a:lnTo>
                    <a:pt x="3022601" y="12700"/>
                  </a:lnTo>
                  <a:lnTo>
                    <a:pt x="3025395" y="2794"/>
                  </a:lnTo>
                  <a:lnTo>
                    <a:pt x="3018283" y="0"/>
                  </a:lnTo>
                  <a:close/>
                  <a:moveTo>
                    <a:pt x="3053843" y="0"/>
                  </a:moveTo>
                  <a:lnTo>
                    <a:pt x="3051049" y="9906"/>
                  </a:lnTo>
                  <a:lnTo>
                    <a:pt x="3057399" y="12700"/>
                  </a:lnTo>
                  <a:lnTo>
                    <a:pt x="3061717" y="12700"/>
                  </a:lnTo>
                  <a:lnTo>
                    <a:pt x="3064511" y="2794"/>
                  </a:lnTo>
                  <a:lnTo>
                    <a:pt x="3057399" y="0"/>
                  </a:lnTo>
                  <a:close/>
                  <a:moveTo>
                    <a:pt x="3092960" y="0"/>
                  </a:moveTo>
                  <a:lnTo>
                    <a:pt x="3090166" y="9906"/>
                  </a:lnTo>
                  <a:lnTo>
                    <a:pt x="3096516" y="12700"/>
                  </a:lnTo>
                  <a:lnTo>
                    <a:pt x="3100833" y="12700"/>
                  </a:lnTo>
                  <a:lnTo>
                    <a:pt x="3103627" y="2794"/>
                  </a:lnTo>
                  <a:lnTo>
                    <a:pt x="3096516" y="0"/>
                  </a:lnTo>
                  <a:close/>
                  <a:moveTo>
                    <a:pt x="3132076" y="0"/>
                  </a:moveTo>
                  <a:lnTo>
                    <a:pt x="3129282" y="9906"/>
                  </a:lnTo>
                  <a:lnTo>
                    <a:pt x="3135632" y="12700"/>
                  </a:lnTo>
                  <a:lnTo>
                    <a:pt x="3139949" y="12700"/>
                  </a:lnTo>
                  <a:lnTo>
                    <a:pt x="3142743" y="2794"/>
                  </a:lnTo>
                  <a:lnTo>
                    <a:pt x="3135632" y="0"/>
                  </a:lnTo>
                  <a:close/>
                  <a:moveTo>
                    <a:pt x="3171192" y="0"/>
                  </a:moveTo>
                  <a:lnTo>
                    <a:pt x="3168398" y="9906"/>
                  </a:lnTo>
                  <a:lnTo>
                    <a:pt x="3174748" y="12700"/>
                  </a:lnTo>
                  <a:lnTo>
                    <a:pt x="3179066" y="12700"/>
                  </a:lnTo>
                  <a:lnTo>
                    <a:pt x="3181860" y="2794"/>
                  </a:lnTo>
                  <a:lnTo>
                    <a:pt x="3174748" y="0"/>
                  </a:lnTo>
                  <a:close/>
                  <a:moveTo>
                    <a:pt x="3210307" y="0"/>
                  </a:moveTo>
                  <a:lnTo>
                    <a:pt x="3207513" y="9906"/>
                  </a:lnTo>
                  <a:lnTo>
                    <a:pt x="3213863" y="12700"/>
                  </a:lnTo>
                  <a:lnTo>
                    <a:pt x="3218181" y="12700"/>
                  </a:lnTo>
                  <a:lnTo>
                    <a:pt x="3220975" y="2794"/>
                  </a:lnTo>
                  <a:lnTo>
                    <a:pt x="3213863" y="0"/>
                  </a:lnTo>
                  <a:close/>
                  <a:moveTo>
                    <a:pt x="3249423" y="0"/>
                  </a:moveTo>
                  <a:lnTo>
                    <a:pt x="3246629" y="9906"/>
                  </a:lnTo>
                  <a:lnTo>
                    <a:pt x="3252979" y="12700"/>
                  </a:lnTo>
                  <a:lnTo>
                    <a:pt x="3257297" y="12700"/>
                  </a:lnTo>
                  <a:lnTo>
                    <a:pt x="3260091" y="2794"/>
                  </a:lnTo>
                  <a:lnTo>
                    <a:pt x="3252979" y="0"/>
                  </a:lnTo>
                  <a:close/>
                  <a:moveTo>
                    <a:pt x="3288539" y="0"/>
                  </a:moveTo>
                  <a:lnTo>
                    <a:pt x="3285745" y="9906"/>
                  </a:lnTo>
                  <a:lnTo>
                    <a:pt x="3292095" y="12700"/>
                  </a:lnTo>
                  <a:lnTo>
                    <a:pt x="3296413" y="12700"/>
                  </a:lnTo>
                  <a:lnTo>
                    <a:pt x="3299207" y="2794"/>
                  </a:lnTo>
                  <a:lnTo>
                    <a:pt x="3292095" y="0"/>
                  </a:lnTo>
                  <a:close/>
                  <a:moveTo>
                    <a:pt x="3327655" y="0"/>
                  </a:moveTo>
                  <a:lnTo>
                    <a:pt x="3324861" y="9906"/>
                  </a:lnTo>
                  <a:lnTo>
                    <a:pt x="3331211" y="12700"/>
                  </a:lnTo>
                  <a:lnTo>
                    <a:pt x="3335529" y="12700"/>
                  </a:lnTo>
                  <a:lnTo>
                    <a:pt x="3338323" y="2794"/>
                  </a:lnTo>
                  <a:lnTo>
                    <a:pt x="3331211" y="0"/>
                  </a:lnTo>
                  <a:close/>
                  <a:moveTo>
                    <a:pt x="3366771" y="0"/>
                  </a:moveTo>
                  <a:lnTo>
                    <a:pt x="3363977" y="9906"/>
                  </a:lnTo>
                  <a:lnTo>
                    <a:pt x="3370327" y="12700"/>
                  </a:lnTo>
                  <a:lnTo>
                    <a:pt x="3374645" y="12700"/>
                  </a:lnTo>
                  <a:lnTo>
                    <a:pt x="3377439" y="2794"/>
                  </a:lnTo>
                  <a:lnTo>
                    <a:pt x="3370327" y="0"/>
                  </a:lnTo>
                  <a:close/>
                  <a:moveTo>
                    <a:pt x="3405887" y="0"/>
                  </a:moveTo>
                  <a:lnTo>
                    <a:pt x="3403093" y="9906"/>
                  </a:lnTo>
                  <a:lnTo>
                    <a:pt x="3409443" y="12700"/>
                  </a:lnTo>
                  <a:lnTo>
                    <a:pt x="3413760" y="12700"/>
                  </a:lnTo>
                  <a:lnTo>
                    <a:pt x="3416554" y="2794"/>
                  </a:lnTo>
                  <a:lnTo>
                    <a:pt x="3409443" y="0"/>
                  </a:lnTo>
                  <a:close/>
                  <a:moveTo>
                    <a:pt x="3445002" y="0"/>
                  </a:moveTo>
                  <a:lnTo>
                    <a:pt x="3442208" y="9906"/>
                  </a:lnTo>
                  <a:lnTo>
                    <a:pt x="3448558" y="12700"/>
                  </a:lnTo>
                  <a:lnTo>
                    <a:pt x="3452876" y="12700"/>
                  </a:lnTo>
                  <a:lnTo>
                    <a:pt x="3455670" y="2794"/>
                  </a:lnTo>
                  <a:lnTo>
                    <a:pt x="3448558" y="0"/>
                  </a:lnTo>
                  <a:close/>
                  <a:moveTo>
                    <a:pt x="3484118" y="0"/>
                  </a:moveTo>
                  <a:lnTo>
                    <a:pt x="3481324" y="9906"/>
                  </a:lnTo>
                  <a:lnTo>
                    <a:pt x="3487674" y="12700"/>
                  </a:lnTo>
                  <a:lnTo>
                    <a:pt x="3491992" y="12700"/>
                  </a:lnTo>
                  <a:lnTo>
                    <a:pt x="3494786" y="2794"/>
                  </a:lnTo>
                  <a:lnTo>
                    <a:pt x="3487674" y="0"/>
                  </a:lnTo>
                  <a:close/>
                  <a:moveTo>
                    <a:pt x="3523234" y="0"/>
                  </a:moveTo>
                  <a:lnTo>
                    <a:pt x="3520440" y="9906"/>
                  </a:lnTo>
                  <a:lnTo>
                    <a:pt x="3526790" y="12700"/>
                  </a:lnTo>
                  <a:lnTo>
                    <a:pt x="3531108" y="12700"/>
                  </a:lnTo>
                  <a:lnTo>
                    <a:pt x="3533902" y="2794"/>
                  </a:lnTo>
                  <a:lnTo>
                    <a:pt x="3526790" y="0"/>
                  </a:lnTo>
                  <a:close/>
                  <a:moveTo>
                    <a:pt x="3562350" y="0"/>
                  </a:moveTo>
                  <a:lnTo>
                    <a:pt x="3559556" y="9906"/>
                  </a:lnTo>
                  <a:lnTo>
                    <a:pt x="3565906" y="12700"/>
                  </a:lnTo>
                  <a:lnTo>
                    <a:pt x="3570224" y="12700"/>
                  </a:lnTo>
                  <a:lnTo>
                    <a:pt x="3573018" y="2794"/>
                  </a:lnTo>
                  <a:lnTo>
                    <a:pt x="3565906" y="0"/>
                  </a:lnTo>
                  <a:close/>
                </a:path>
              </a:pathLst>
            </a:custGeom>
            <a:solidFill>
              <a:srgbClr val="005888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63500" y="1775841"/>
              <a:ext cx="12700" cy="12700"/>
            </a:xfrm>
            <a:custGeom>
              <a:avLst/>
              <a:gdLst/>
              <a:ahLst/>
              <a:cxnLst/>
              <a:rect r="r" b="b" t="t" l="l"/>
              <a:pathLst>
                <a:path h="12700" w="12700">
                  <a:moveTo>
                    <a:pt x="6350" y="0"/>
                  </a:moveTo>
                  <a:cubicBezTo>
                    <a:pt x="2794" y="0"/>
                    <a:pt x="0" y="2794"/>
                    <a:pt x="0" y="6350"/>
                  </a:cubicBezTo>
                  <a:cubicBezTo>
                    <a:pt x="0" y="9906"/>
                    <a:pt x="2794" y="12700"/>
                    <a:pt x="6350" y="12700"/>
                  </a:cubicBezTo>
                  <a:cubicBezTo>
                    <a:pt x="9906" y="12700"/>
                    <a:pt x="12700" y="9906"/>
                    <a:pt x="12700" y="6350"/>
                  </a:cubicBezTo>
                  <a:cubicBezTo>
                    <a:pt x="12700" y="2794"/>
                    <a:pt x="9906" y="0"/>
                    <a:pt x="6350" y="0"/>
                  </a:cubicBezTo>
                  <a:close/>
                </a:path>
              </a:pathLst>
            </a:custGeom>
            <a:solidFill>
              <a:srgbClr val="00537F"/>
            </a:solidFill>
          </p:spPr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833139" y="566159"/>
            <a:ext cx="23288584" cy="154417"/>
            <a:chOff x="0" y="0"/>
            <a:chExt cx="6133619" cy="4066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33619" cy="40669"/>
            </a:xfrm>
            <a:custGeom>
              <a:avLst/>
              <a:gdLst/>
              <a:ahLst/>
              <a:cxnLst/>
              <a:rect r="r" b="b" t="t" l="l"/>
              <a:pathLst>
                <a:path h="40669" w="6133619">
                  <a:moveTo>
                    <a:pt x="0" y="0"/>
                  </a:moveTo>
                  <a:lnTo>
                    <a:pt x="6133619" y="0"/>
                  </a:lnTo>
                  <a:lnTo>
                    <a:pt x="6133619" y="40669"/>
                  </a:lnTo>
                  <a:lnTo>
                    <a:pt x="0" y="40669"/>
                  </a:lnTo>
                  <a:close/>
                </a:path>
              </a:pathLst>
            </a:custGeom>
            <a:solidFill>
              <a:srgbClr val="01537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6133619" cy="787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-2074162" y="2366460"/>
            <a:ext cx="10783311" cy="50591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756"/>
              </a:lnSpc>
            </a:pPr>
            <a:r>
              <a:rPr lang="en-US" b="true" sz="5284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&gt; ESANAHIA: </a:t>
            </a:r>
          </a:p>
          <a:p>
            <a:pPr algn="r">
              <a:lnSpc>
                <a:spcPts val="4306"/>
              </a:lnSpc>
            </a:pPr>
            <a:r>
              <a:rPr lang="en-US" sz="4784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SOLDATAK HOBETU</a:t>
            </a:r>
          </a:p>
          <a:p>
            <a:pPr algn="r">
              <a:lnSpc>
                <a:spcPts val="4306"/>
              </a:lnSpc>
            </a:pPr>
            <a:r>
              <a:rPr lang="en-US" sz="4784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ABERASTASUNA BANATZEKO</a:t>
            </a:r>
          </a:p>
          <a:p>
            <a:pPr algn="r">
              <a:lnSpc>
                <a:spcPts val="4306"/>
              </a:lnSpc>
            </a:pPr>
          </a:p>
          <a:p>
            <a:pPr algn="r">
              <a:lnSpc>
                <a:spcPts val="4306"/>
              </a:lnSpc>
            </a:pPr>
          </a:p>
          <a:p>
            <a:pPr algn="r">
              <a:lnSpc>
                <a:spcPts val="4306"/>
              </a:lnSpc>
            </a:pPr>
          </a:p>
          <a:p>
            <a:pPr algn="r">
              <a:lnSpc>
                <a:spcPts val="4306"/>
              </a:lnSpc>
            </a:pPr>
          </a:p>
          <a:p>
            <a:pPr algn="r">
              <a:lnSpc>
                <a:spcPts val="4306"/>
              </a:lnSpc>
            </a:pPr>
          </a:p>
          <a:p>
            <a:pPr algn="r">
              <a:lnSpc>
                <a:spcPts val="4756"/>
              </a:lnSpc>
            </a:pPr>
          </a:p>
        </p:txBody>
      </p:sp>
      <p:grpSp>
        <p:nvGrpSpPr>
          <p:cNvPr name="Group 6" id="6"/>
          <p:cNvGrpSpPr/>
          <p:nvPr/>
        </p:nvGrpSpPr>
        <p:grpSpPr>
          <a:xfrm rot="0">
            <a:off x="9285414" y="1504363"/>
            <a:ext cx="7014782" cy="6186514"/>
            <a:chOff x="0" y="0"/>
            <a:chExt cx="14106258" cy="1244066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4106271" cy="12440666"/>
            </a:xfrm>
            <a:custGeom>
              <a:avLst/>
              <a:gdLst/>
              <a:ahLst/>
              <a:cxnLst/>
              <a:rect r="r" b="b" t="t" l="l"/>
              <a:pathLst>
                <a:path h="12440666" w="14106271">
                  <a:moveTo>
                    <a:pt x="0" y="0"/>
                  </a:moveTo>
                  <a:lnTo>
                    <a:pt x="14106271" y="0"/>
                  </a:lnTo>
                  <a:lnTo>
                    <a:pt x="14106271" y="12440666"/>
                  </a:lnTo>
                  <a:lnTo>
                    <a:pt x="0" y="12440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-10251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-1796193" y="5888058"/>
            <a:ext cx="18039238" cy="6499890"/>
            <a:chOff x="0" y="0"/>
            <a:chExt cx="106514900" cy="38379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6514900" cy="38379400"/>
            </a:xfrm>
            <a:custGeom>
              <a:avLst/>
              <a:gdLst/>
              <a:ahLst/>
              <a:cxnLst/>
              <a:rect r="r" b="b" t="t" l="l"/>
              <a:pathLst>
                <a:path h="38379400" w="106514900">
                  <a:moveTo>
                    <a:pt x="0" y="0"/>
                  </a:moveTo>
                  <a:lnTo>
                    <a:pt x="106514900" y="0"/>
                  </a:lnTo>
                  <a:lnTo>
                    <a:pt x="106514900" y="38379400"/>
                  </a:lnTo>
                  <a:lnTo>
                    <a:pt x="0" y="38379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13999462" y="7874705"/>
            <a:ext cx="4601468" cy="2412295"/>
            <a:chOff x="0" y="0"/>
            <a:chExt cx="3744646" cy="196310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1959349" y="63752"/>
              <a:ext cx="1290206" cy="1835539"/>
            </a:xfrm>
            <a:custGeom>
              <a:avLst/>
              <a:gdLst/>
              <a:ahLst/>
              <a:cxnLst/>
              <a:rect r="r" b="b" t="t" l="l"/>
              <a:pathLst>
                <a:path h="1835539" w="1290206">
                  <a:moveTo>
                    <a:pt x="7119" y="370207"/>
                  </a:moveTo>
                  <a:cubicBezTo>
                    <a:pt x="7373" y="349379"/>
                    <a:pt x="14739" y="331472"/>
                    <a:pt x="29217" y="316994"/>
                  </a:cubicBezTo>
                  <a:lnTo>
                    <a:pt x="29217" y="316994"/>
                  </a:lnTo>
                  <a:lnTo>
                    <a:pt x="29217" y="316994"/>
                  </a:lnTo>
                  <a:lnTo>
                    <a:pt x="324238" y="22100"/>
                  </a:lnTo>
                  <a:lnTo>
                    <a:pt x="324238" y="22100"/>
                  </a:lnTo>
                  <a:lnTo>
                    <a:pt x="324238" y="22100"/>
                  </a:lnTo>
                  <a:cubicBezTo>
                    <a:pt x="338843" y="7495"/>
                    <a:pt x="356750" y="129"/>
                    <a:pt x="377578" y="2"/>
                  </a:cubicBezTo>
                  <a:lnTo>
                    <a:pt x="377578" y="2"/>
                  </a:lnTo>
                  <a:lnTo>
                    <a:pt x="377578" y="2"/>
                  </a:lnTo>
                  <a:cubicBezTo>
                    <a:pt x="398406" y="-125"/>
                    <a:pt x="416186" y="6860"/>
                    <a:pt x="430537" y="21084"/>
                  </a:cubicBezTo>
                  <a:lnTo>
                    <a:pt x="430537" y="21084"/>
                  </a:lnTo>
                  <a:lnTo>
                    <a:pt x="430537" y="21084"/>
                  </a:lnTo>
                  <a:lnTo>
                    <a:pt x="1268991" y="859665"/>
                  </a:lnTo>
                  <a:lnTo>
                    <a:pt x="1264546" y="864110"/>
                  </a:lnTo>
                  <a:lnTo>
                    <a:pt x="1268991" y="859665"/>
                  </a:lnTo>
                  <a:cubicBezTo>
                    <a:pt x="1283342" y="874016"/>
                    <a:pt x="1290454" y="891923"/>
                    <a:pt x="1290200" y="912624"/>
                  </a:cubicBezTo>
                  <a:lnTo>
                    <a:pt x="1283850" y="912497"/>
                  </a:lnTo>
                  <a:lnTo>
                    <a:pt x="1290200" y="912497"/>
                  </a:lnTo>
                  <a:cubicBezTo>
                    <a:pt x="1290073" y="933325"/>
                    <a:pt x="1282580" y="951232"/>
                    <a:pt x="1268102" y="965837"/>
                  </a:cubicBezTo>
                  <a:lnTo>
                    <a:pt x="1268102" y="965837"/>
                  </a:lnTo>
                  <a:lnTo>
                    <a:pt x="1268102" y="965837"/>
                  </a:lnTo>
                  <a:lnTo>
                    <a:pt x="420504" y="1813435"/>
                  </a:lnTo>
                  <a:lnTo>
                    <a:pt x="416059" y="1808990"/>
                  </a:lnTo>
                  <a:lnTo>
                    <a:pt x="420504" y="1813435"/>
                  </a:lnTo>
                  <a:cubicBezTo>
                    <a:pt x="406026" y="1827913"/>
                    <a:pt x="388119" y="1835406"/>
                    <a:pt x="367291" y="1835533"/>
                  </a:cubicBezTo>
                  <a:lnTo>
                    <a:pt x="367291" y="1829183"/>
                  </a:lnTo>
                  <a:lnTo>
                    <a:pt x="367418" y="1835533"/>
                  </a:lnTo>
                  <a:cubicBezTo>
                    <a:pt x="346590" y="1835787"/>
                    <a:pt x="328683" y="1828675"/>
                    <a:pt x="314332" y="1814324"/>
                  </a:cubicBezTo>
                  <a:lnTo>
                    <a:pt x="314332" y="1814324"/>
                  </a:lnTo>
                  <a:lnTo>
                    <a:pt x="314332" y="1814324"/>
                  </a:lnTo>
                  <a:lnTo>
                    <a:pt x="21089" y="1521081"/>
                  </a:lnTo>
                  <a:lnTo>
                    <a:pt x="25534" y="1516636"/>
                  </a:lnTo>
                  <a:lnTo>
                    <a:pt x="21089" y="1521081"/>
                  </a:lnTo>
                  <a:cubicBezTo>
                    <a:pt x="6738" y="1506730"/>
                    <a:pt x="-247" y="1488950"/>
                    <a:pt x="7" y="1468122"/>
                  </a:cubicBezTo>
                  <a:lnTo>
                    <a:pt x="7" y="1468122"/>
                  </a:lnTo>
                  <a:lnTo>
                    <a:pt x="7" y="1468122"/>
                  </a:lnTo>
                  <a:cubicBezTo>
                    <a:pt x="261" y="1447294"/>
                    <a:pt x="7500" y="1429387"/>
                    <a:pt x="22105" y="1414909"/>
                  </a:cubicBezTo>
                  <a:lnTo>
                    <a:pt x="26550" y="1419354"/>
                  </a:lnTo>
                  <a:lnTo>
                    <a:pt x="22105" y="1414909"/>
                  </a:lnTo>
                  <a:lnTo>
                    <a:pt x="525660" y="911354"/>
                  </a:lnTo>
                  <a:lnTo>
                    <a:pt x="530105" y="915799"/>
                  </a:lnTo>
                  <a:lnTo>
                    <a:pt x="525660" y="920244"/>
                  </a:lnTo>
                  <a:lnTo>
                    <a:pt x="28455" y="423039"/>
                  </a:lnTo>
                  <a:lnTo>
                    <a:pt x="32900" y="418594"/>
                  </a:lnTo>
                  <a:lnTo>
                    <a:pt x="28455" y="423039"/>
                  </a:lnTo>
                  <a:cubicBezTo>
                    <a:pt x="14104" y="408688"/>
                    <a:pt x="7119" y="391035"/>
                    <a:pt x="7246" y="370207"/>
                  </a:cubicBezTo>
                  <a:lnTo>
                    <a:pt x="19946" y="370334"/>
                  </a:lnTo>
                  <a:cubicBezTo>
                    <a:pt x="19819" y="387987"/>
                    <a:pt x="25661" y="402338"/>
                    <a:pt x="37472" y="414149"/>
                  </a:cubicBezTo>
                  <a:lnTo>
                    <a:pt x="37472" y="414149"/>
                  </a:lnTo>
                  <a:lnTo>
                    <a:pt x="37472" y="414149"/>
                  </a:lnTo>
                  <a:lnTo>
                    <a:pt x="534677" y="911354"/>
                  </a:lnTo>
                  <a:lnTo>
                    <a:pt x="539122" y="915799"/>
                  </a:lnTo>
                  <a:lnTo>
                    <a:pt x="534677" y="920244"/>
                  </a:lnTo>
                  <a:lnTo>
                    <a:pt x="31122" y="1423799"/>
                  </a:lnTo>
                  <a:lnTo>
                    <a:pt x="31122" y="1423799"/>
                  </a:lnTo>
                  <a:lnTo>
                    <a:pt x="31122" y="1423799"/>
                  </a:lnTo>
                  <a:cubicBezTo>
                    <a:pt x="19057" y="1435864"/>
                    <a:pt x="12961" y="1450596"/>
                    <a:pt x="12707" y="1468249"/>
                  </a:cubicBezTo>
                  <a:lnTo>
                    <a:pt x="6357" y="1468122"/>
                  </a:lnTo>
                  <a:lnTo>
                    <a:pt x="12707" y="1468122"/>
                  </a:lnTo>
                  <a:cubicBezTo>
                    <a:pt x="12580" y="1485775"/>
                    <a:pt x="18295" y="1500253"/>
                    <a:pt x="30106" y="1511937"/>
                  </a:cubicBezTo>
                  <a:lnTo>
                    <a:pt x="323349" y="1805180"/>
                  </a:lnTo>
                  <a:lnTo>
                    <a:pt x="318904" y="1809625"/>
                  </a:lnTo>
                  <a:lnTo>
                    <a:pt x="323349" y="1805180"/>
                  </a:lnTo>
                  <a:cubicBezTo>
                    <a:pt x="335160" y="1816991"/>
                    <a:pt x="349638" y="1822833"/>
                    <a:pt x="367291" y="1822579"/>
                  </a:cubicBezTo>
                  <a:lnTo>
                    <a:pt x="367291" y="1822579"/>
                  </a:lnTo>
                  <a:lnTo>
                    <a:pt x="367291" y="1822579"/>
                  </a:lnTo>
                  <a:cubicBezTo>
                    <a:pt x="384944" y="1822452"/>
                    <a:pt x="399549" y="1816356"/>
                    <a:pt x="411614" y="1804164"/>
                  </a:cubicBezTo>
                  <a:lnTo>
                    <a:pt x="411614" y="1804164"/>
                  </a:lnTo>
                  <a:lnTo>
                    <a:pt x="411614" y="1804164"/>
                  </a:lnTo>
                  <a:lnTo>
                    <a:pt x="1259212" y="956566"/>
                  </a:lnTo>
                  <a:lnTo>
                    <a:pt x="1263657" y="961011"/>
                  </a:lnTo>
                  <a:lnTo>
                    <a:pt x="1259212" y="956566"/>
                  </a:lnTo>
                  <a:cubicBezTo>
                    <a:pt x="1271404" y="944374"/>
                    <a:pt x="1277500" y="929769"/>
                    <a:pt x="1277627" y="912243"/>
                  </a:cubicBezTo>
                  <a:lnTo>
                    <a:pt x="1277627" y="912243"/>
                  </a:lnTo>
                  <a:lnTo>
                    <a:pt x="1277627" y="912243"/>
                  </a:lnTo>
                  <a:cubicBezTo>
                    <a:pt x="1277881" y="894717"/>
                    <a:pt x="1272039" y="880239"/>
                    <a:pt x="1260228" y="868301"/>
                  </a:cubicBezTo>
                  <a:lnTo>
                    <a:pt x="1260228" y="868301"/>
                  </a:lnTo>
                  <a:lnTo>
                    <a:pt x="1260228" y="868301"/>
                  </a:lnTo>
                  <a:lnTo>
                    <a:pt x="421520" y="29974"/>
                  </a:lnTo>
                  <a:lnTo>
                    <a:pt x="425965" y="25529"/>
                  </a:lnTo>
                  <a:lnTo>
                    <a:pt x="421520" y="29974"/>
                  </a:lnTo>
                  <a:cubicBezTo>
                    <a:pt x="409709" y="18163"/>
                    <a:pt x="395231" y="12448"/>
                    <a:pt x="377578" y="12575"/>
                  </a:cubicBezTo>
                  <a:lnTo>
                    <a:pt x="377578" y="6225"/>
                  </a:lnTo>
                  <a:lnTo>
                    <a:pt x="377578" y="12575"/>
                  </a:lnTo>
                  <a:cubicBezTo>
                    <a:pt x="360052" y="12702"/>
                    <a:pt x="345320" y="18798"/>
                    <a:pt x="333128" y="30990"/>
                  </a:cubicBezTo>
                  <a:lnTo>
                    <a:pt x="328683" y="26545"/>
                  </a:lnTo>
                  <a:lnTo>
                    <a:pt x="333128" y="30990"/>
                  </a:lnTo>
                  <a:lnTo>
                    <a:pt x="38107" y="326011"/>
                  </a:lnTo>
                  <a:lnTo>
                    <a:pt x="33662" y="321566"/>
                  </a:lnTo>
                  <a:lnTo>
                    <a:pt x="38107" y="326011"/>
                  </a:lnTo>
                  <a:cubicBezTo>
                    <a:pt x="26042" y="338076"/>
                    <a:pt x="19946" y="352808"/>
                    <a:pt x="19692" y="370461"/>
                  </a:cubicBezTo>
                  <a:close/>
                </a:path>
              </a:pathLst>
            </a:custGeom>
            <a:solidFill>
              <a:srgbClr val="00537F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01854" y="1775841"/>
              <a:ext cx="3573018" cy="12700"/>
            </a:xfrm>
            <a:custGeom>
              <a:avLst/>
              <a:gdLst/>
              <a:ahLst/>
              <a:cxnLst/>
              <a:rect r="r" b="b" t="t" l="l"/>
              <a:pathLst>
                <a:path h="12700" w="3573018">
                  <a:moveTo>
                    <a:pt x="2794" y="0"/>
                  </a:moveTo>
                  <a:lnTo>
                    <a:pt x="0" y="9906"/>
                  </a:lnTo>
                  <a:lnTo>
                    <a:pt x="6350" y="12700"/>
                  </a:lnTo>
                  <a:lnTo>
                    <a:pt x="10668" y="12700"/>
                  </a:lnTo>
                  <a:lnTo>
                    <a:pt x="13462" y="2794"/>
                  </a:lnTo>
                  <a:lnTo>
                    <a:pt x="6350" y="0"/>
                  </a:lnTo>
                  <a:close/>
                  <a:moveTo>
                    <a:pt x="41910" y="0"/>
                  </a:moveTo>
                  <a:lnTo>
                    <a:pt x="39116" y="9906"/>
                  </a:lnTo>
                  <a:lnTo>
                    <a:pt x="45466" y="12700"/>
                  </a:lnTo>
                  <a:lnTo>
                    <a:pt x="49784" y="12700"/>
                  </a:lnTo>
                  <a:lnTo>
                    <a:pt x="52578" y="2794"/>
                  </a:lnTo>
                  <a:lnTo>
                    <a:pt x="45466" y="0"/>
                  </a:lnTo>
                  <a:close/>
                  <a:moveTo>
                    <a:pt x="81026" y="0"/>
                  </a:moveTo>
                  <a:lnTo>
                    <a:pt x="78232" y="9906"/>
                  </a:lnTo>
                  <a:lnTo>
                    <a:pt x="84582" y="12700"/>
                  </a:lnTo>
                  <a:lnTo>
                    <a:pt x="88646" y="12700"/>
                  </a:lnTo>
                  <a:lnTo>
                    <a:pt x="91440" y="2794"/>
                  </a:lnTo>
                  <a:lnTo>
                    <a:pt x="84328" y="0"/>
                  </a:lnTo>
                  <a:close/>
                  <a:moveTo>
                    <a:pt x="120142" y="0"/>
                  </a:moveTo>
                  <a:lnTo>
                    <a:pt x="117348" y="9906"/>
                  </a:lnTo>
                  <a:lnTo>
                    <a:pt x="123698" y="12700"/>
                  </a:lnTo>
                  <a:lnTo>
                    <a:pt x="128016" y="12700"/>
                  </a:lnTo>
                  <a:lnTo>
                    <a:pt x="130810" y="2794"/>
                  </a:lnTo>
                  <a:lnTo>
                    <a:pt x="123698" y="0"/>
                  </a:lnTo>
                  <a:close/>
                  <a:moveTo>
                    <a:pt x="159258" y="0"/>
                  </a:moveTo>
                  <a:lnTo>
                    <a:pt x="156464" y="9906"/>
                  </a:lnTo>
                  <a:lnTo>
                    <a:pt x="162814" y="12700"/>
                  </a:lnTo>
                  <a:lnTo>
                    <a:pt x="167132" y="12700"/>
                  </a:lnTo>
                  <a:lnTo>
                    <a:pt x="169926" y="2794"/>
                  </a:lnTo>
                  <a:lnTo>
                    <a:pt x="162814" y="0"/>
                  </a:lnTo>
                  <a:close/>
                  <a:moveTo>
                    <a:pt x="198374" y="0"/>
                  </a:moveTo>
                  <a:lnTo>
                    <a:pt x="195580" y="9906"/>
                  </a:lnTo>
                  <a:lnTo>
                    <a:pt x="201930" y="12700"/>
                  </a:lnTo>
                  <a:lnTo>
                    <a:pt x="206248" y="12700"/>
                  </a:lnTo>
                  <a:lnTo>
                    <a:pt x="209042" y="2794"/>
                  </a:lnTo>
                  <a:lnTo>
                    <a:pt x="201930" y="0"/>
                  </a:lnTo>
                  <a:close/>
                  <a:moveTo>
                    <a:pt x="237490" y="0"/>
                  </a:moveTo>
                  <a:lnTo>
                    <a:pt x="234696" y="9906"/>
                  </a:lnTo>
                  <a:lnTo>
                    <a:pt x="241046" y="12700"/>
                  </a:lnTo>
                  <a:lnTo>
                    <a:pt x="245364" y="12700"/>
                  </a:lnTo>
                  <a:lnTo>
                    <a:pt x="248158" y="2794"/>
                  </a:lnTo>
                  <a:lnTo>
                    <a:pt x="241046" y="0"/>
                  </a:lnTo>
                  <a:close/>
                  <a:moveTo>
                    <a:pt x="276606" y="0"/>
                  </a:moveTo>
                  <a:lnTo>
                    <a:pt x="273812" y="9906"/>
                  </a:lnTo>
                  <a:lnTo>
                    <a:pt x="280162" y="12700"/>
                  </a:lnTo>
                  <a:lnTo>
                    <a:pt x="284480" y="12700"/>
                  </a:lnTo>
                  <a:lnTo>
                    <a:pt x="287274" y="2794"/>
                  </a:lnTo>
                  <a:lnTo>
                    <a:pt x="280162" y="0"/>
                  </a:lnTo>
                  <a:close/>
                  <a:moveTo>
                    <a:pt x="315722" y="0"/>
                  </a:moveTo>
                  <a:lnTo>
                    <a:pt x="312928" y="9906"/>
                  </a:lnTo>
                  <a:lnTo>
                    <a:pt x="319278" y="12700"/>
                  </a:lnTo>
                  <a:lnTo>
                    <a:pt x="323596" y="12700"/>
                  </a:lnTo>
                  <a:lnTo>
                    <a:pt x="326390" y="2794"/>
                  </a:lnTo>
                  <a:lnTo>
                    <a:pt x="319278" y="0"/>
                  </a:lnTo>
                  <a:close/>
                  <a:moveTo>
                    <a:pt x="354838" y="0"/>
                  </a:moveTo>
                  <a:lnTo>
                    <a:pt x="352044" y="9906"/>
                  </a:lnTo>
                  <a:lnTo>
                    <a:pt x="358394" y="12700"/>
                  </a:lnTo>
                  <a:lnTo>
                    <a:pt x="362712" y="12700"/>
                  </a:lnTo>
                  <a:lnTo>
                    <a:pt x="365506" y="2794"/>
                  </a:lnTo>
                  <a:lnTo>
                    <a:pt x="358394" y="0"/>
                  </a:lnTo>
                  <a:close/>
                  <a:moveTo>
                    <a:pt x="393954" y="0"/>
                  </a:moveTo>
                  <a:lnTo>
                    <a:pt x="391160" y="9906"/>
                  </a:lnTo>
                  <a:lnTo>
                    <a:pt x="397510" y="12700"/>
                  </a:lnTo>
                  <a:lnTo>
                    <a:pt x="401828" y="12700"/>
                  </a:lnTo>
                  <a:lnTo>
                    <a:pt x="404622" y="2794"/>
                  </a:lnTo>
                  <a:lnTo>
                    <a:pt x="397510" y="0"/>
                  </a:lnTo>
                  <a:close/>
                  <a:moveTo>
                    <a:pt x="433070" y="0"/>
                  </a:moveTo>
                  <a:lnTo>
                    <a:pt x="430276" y="9906"/>
                  </a:lnTo>
                  <a:lnTo>
                    <a:pt x="436626" y="12700"/>
                  </a:lnTo>
                  <a:lnTo>
                    <a:pt x="440944" y="12700"/>
                  </a:lnTo>
                  <a:lnTo>
                    <a:pt x="443738" y="2794"/>
                  </a:lnTo>
                  <a:lnTo>
                    <a:pt x="436626" y="0"/>
                  </a:lnTo>
                  <a:close/>
                  <a:moveTo>
                    <a:pt x="472186" y="0"/>
                  </a:moveTo>
                  <a:lnTo>
                    <a:pt x="469392" y="9906"/>
                  </a:lnTo>
                  <a:lnTo>
                    <a:pt x="475742" y="12700"/>
                  </a:lnTo>
                  <a:lnTo>
                    <a:pt x="480060" y="12700"/>
                  </a:lnTo>
                  <a:lnTo>
                    <a:pt x="482854" y="2794"/>
                  </a:lnTo>
                  <a:lnTo>
                    <a:pt x="475742" y="0"/>
                  </a:lnTo>
                  <a:close/>
                  <a:moveTo>
                    <a:pt x="511302" y="0"/>
                  </a:moveTo>
                  <a:lnTo>
                    <a:pt x="508508" y="9906"/>
                  </a:lnTo>
                  <a:lnTo>
                    <a:pt x="514858" y="12700"/>
                  </a:lnTo>
                  <a:lnTo>
                    <a:pt x="519176" y="12700"/>
                  </a:lnTo>
                  <a:lnTo>
                    <a:pt x="521970" y="2794"/>
                  </a:lnTo>
                  <a:lnTo>
                    <a:pt x="514858" y="0"/>
                  </a:lnTo>
                  <a:close/>
                  <a:moveTo>
                    <a:pt x="550418" y="0"/>
                  </a:moveTo>
                  <a:lnTo>
                    <a:pt x="547624" y="9906"/>
                  </a:lnTo>
                  <a:lnTo>
                    <a:pt x="553974" y="12700"/>
                  </a:lnTo>
                  <a:lnTo>
                    <a:pt x="558292" y="12700"/>
                  </a:lnTo>
                  <a:lnTo>
                    <a:pt x="561086" y="2794"/>
                  </a:lnTo>
                  <a:lnTo>
                    <a:pt x="553974" y="0"/>
                  </a:lnTo>
                  <a:close/>
                  <a:moveTo>
                    <a:pt x="589534" y="0"/>
                  </a:moveTo>
                  <a:lnTo>
                    <a:pt x="586740" y="9906"/>
                  </a:lnTo>
                  <a:lnTo>
                    <a:pt x="593090" y="12700"/>
                  </a:lnTo>
                  <a:lnTo>
                    <a:pt x="597408" y="12700"/>
                  </a:lnTo>
                  <a:lnTo>
                    <a:pt x="600202" y="2794"/>
                  </a:lnTo>
                  <a:lnTo>
                    <a:pt x="593090" y="0"/>
                  </a:lnTo>
                  <a:close/>
                  <a:moveTo>
                    <a:pt x="628650" y="0"/>
                  </a:moveTo>
                  <a:lnTo>
                    <a:pt x="625856" y="9906"/>
                  </a:lnTo>
                  <a:lnTo>
                    <a:pt x="632206" y="12700"/>
                  </a:lnTo>
                  <a:lnTo>
                    <a:pt x="636524" y="12700"/>
                  </a:lnTo>
                  <a:lnTo>
                    <a:pt x="639318" y="2794"/>
                  </a:lnTo>
                  <a:lnTo>
                    <a:pt x="632206" y="0"/>
                  </a:lnTo>
                  <a:close/>
                  <a:moveTo>
                    <a:pt x="667766" y="0"/>
                  </a:moveTo>
                  <a:lnTo>
                    <a:pt x="664972" y="9906"/>
                  </a:lnTo>
                  <a:lnTo>
                    <a:pt x="671322" y="12700"/>
                  </a:lnTo>
                  <a:lnTo>
                    <a:pt x="675640" y="12700"/>
                  </a:lnTo>
                  <a:lnTo>
                    <a:pt x="678434" y="2794"/>
                  </a:lnTo>
                  <a:lnTo>
                    <a:pt x="671322" y="0"/>
                  </a:lnTo>
                  <a:close/>
                  <a:moveTo>
                    <a:pt x="706882" y="0"/>
                  </a:moveTo>
                  <a:lnTo>
                    <a:pt x="704088" y="9906"/>
                  </a:lnTo>
                  <a:lnTo>
                    <a:pt x="710438" y="12700"/>
                  </a:lnTo>
                  <a:lnTo>
                    <a:pt x="714756" y="12700"/>
                  </a:lnTo>
                  <a:lnTo>
                    <a:pt x="717550" y="2794"/>
                  </a:lnTo>
                  <a:lnTo>
                    <a:pt x="710438" y="0"/>
                  </a:lnTo>
                  <a:close/>
                  <a:moveTo>
                    <a:pt x="745998" y="0"/>
                  </a:moveTo>
                  <a:lnTo>
                    <a:pt x="743204" y="9906"/>
                  </a:lnTo>
                  <a:lnTo>
                    <a:pt x="749554" y="12700"/>
                  </a:lnTo>
                  <a:lnTo>
                    <a:pt x="753872" y="12700"/>
                  </a:lnTo>
                  <a:lnTo>
                    <a:pt x="756666" y="2794"/>
                  </a:lnTo>
                  <a:lnTo>
                    <a:pt x="749554" y="0"/>
                  </a:lnTo>
                  <a:close/>
                  <a:moveTo>
                    <a:pt x="785114" y="0"/>
                  </a:moveTo>
                  <a:lnTo>
                    <a:pt x="782320" y="9906"/>
                  </a:lnTo>
                  <a:lnTo>
                    <a:pt x="788670" y="12700"/>
                  </a:lnTo>
                  <a:lnTo>
                    <a:pt x="792988" y="12700"/>
                  </a:lnTo>
                  <a:lnTo>
                    <a:pt x="795782" y="2794"/>
                  </a:lnTo>
                  <a:lnTo>
                    <a:pt x="788670" y="0"/>
                  </a:lnTo>
                  <a:close/>
                  <a:moveTo>
                    <a:pt x="824230" y="0"/>
                  </a:moveTo>
                  <a:lnTo>
                    <a:pt x="821436" y="9906"/>
                  </a:lnTo>
                  <a:lnTo>
                    <a:pt x="827786" y="12700"/>
                  </a:lnTo>
                  <a:lnTo>
                    <a:pt x="832104" y="12700"/>
                  </a:lnTo>
                  <a:lnTo>
                    <a:pt x="834898" y="2794"/>
                  </a:lnTo>
                  <a:lnTo>
                    <a:pt x="827786" y="0"/>
                  </a:lnTo>
                  <a:close/>
                  <a:moveTo>
                    <a:pt x="863346" y="0"/>
                  </a:moveTo>
                  <a:lnTo>
                    <a:pt x="860552" y="9906"/>
                  </a:lnTo>
                  <a:lnTo>
                    <a:pt x="866902" y="12700"/>
                  </a:lnTo>
                  <a:lnTo>
                    <a:pt x="871220" y="12700"/>
                  </a:lnTo>
                  <a:lnTo>
                    <a:pt x="874014" y="2794"/>
                  </a:lnTo>
                  <a:lnTo>
                    <a:pt x="866902" y="0"/>
                  </a:lnTo>
                  <a:close/>
                  <a:moveTo>
                    <a:pt x="902462" y="0"/>
                  </a:moveTo>
                  <a:lnTo>
                    <a:pt x="899668" y="9906"/>
                  </a:lnTo>
                  <a:lnTo>
                    <a:pt x="906018" y="12700"/>
                  </a:lnTo>
                  <a:lnTo>
                    <a:pt x="910336" y="12700"/>
                  </a:lnTo>
                  <a:lnTo>
                    <a:pt x="913130" y="2794"/>
                  </a:lnTo>
                  <a:lnTo>
                    <a:pt x="906018" y="0"/>
                  </a:lnTo>
                  <a:close/>
                  <a:moveTo>
                    <a:pt x="941578" y="0"/>
                  </a:moveTo>
                  <a:lnTo>
                    <a:pt x="938784" y="9906"/>
                  </a:lnTo>
                  <a:lnTo>
                    <a:pt x="945134" y="12700"/>
                  </a:lnTo>
                  <a:lnTo>
                    <a:pt x="949452" y="12700"/>
                  </a:lnTo>
                  <a:lnTo>
                    <a:pt x="952246" y="2794"/>
                  </a:lnTo>
                  <a:lnTo>
                    <a:pt x="945134" y="0"/>
                  </a:lnTo>
                  <a:close/>
                  <a:moveTo>
                    <a:pt x="980694" y="0"/>
                  </a:moveTo>
                  <a:lnTo>
                    <a:pt x="977900" y="9906"/>
                  </a:lnTo>
                  <a:lnTo>
                    <a:pt x="984250" y="12700"/>
                  </a:lnTo>
                  <a:lnTo>
                    <a:pt x="988568" y="12700"/>
                  </a:lnTo>
                  <a:lnTo>
                    <a:pt x="991362" y="2794"/>
                  </a:lnTo>
                  <a:lnTo>
                    <a:pt x="984250" y="0"/>
                  </a:lnTo>
                  <a:close/>
                  <a:moveTo>
                    <a:pt x="1019810" y="0"/>
                  </a:moveTo>
                  <a:lnTo>
                    <a:pt x="1017016" y="9906"/>
                  </a:lnTo>
                  <a:lnTo>
                    <a:pt x="1023366" y="12700"/>
                  </a:lnTo>
                  <a:lnTo>
                    <a:pt x="1027684" y="12700"/>
                  </a:lnTo>
                  <a:lnTo>
                    <a:pt x="1030478" y="2794"/>
                  </a:lnTo>
                  <a:lnTo>
                    <a:pt x="1023366" y="0"/>
                  </a:lnTo>
                  <a:close/>
                  <a:moveTo>
                    <a:pt x="1058926" y="0"/>
                  </a:moveTo>
                  <a:lnTo>
                    <a:pt x="1056132" y="9906"/>
                  </a:lnTo>
                  <a:lnTo>
                    <a:pt x="1062482" y="12700"/>
                  </a:lnTo>
                  <a:lnTo>
                    <a:pt x="1066800" y="12700"/>
                  </a:lnTo>
                  <a:lnTo>
                    <a:pt x="1069594" y="2794"/>
                  </a:lnTo>
                  <a:lnTo>
                    <a:pt x="1062482" y="0"/>
                  </a:lnTo>
                  <a:close/>
                  <a:moveTo>
                    <a:pt x="1098042" y="0"/>
                  </a:moveTo>
                  <a:lnTo>
                    <a:pt x="1095248" y="9906"/>
                  </a:lnTo>
                  <a:lnTo>
                    <a:pt x="1101598" y="12700"/>
                  </a:lnTo>
                  <a:lnTo>
                    <a:pt x="1105916" y="12700"/>
                  </a:lnTo>
                  <a:lnTo>
                    <a:pt x="1108710" y="2794"/>
                  </a:lnTo>
                  <a:lnTo>
                    <a:pt x="1101598" y="0"/>
                  </a:lnTo>
                  <a:close/>
                  <a:moveTo>
                    <a:pt x="1137158" y="0"/>
                  </a:moveTo>
                  <a:lnTo>
                    <a:pt x="1134364" y="9906"/>
                  </a:lnTo>
                  <a:lnTo>
                    <a:pt x="1140714" y="12700"/>
                  </a:lnTo>
                  <a:lnTo>
                    <a:pt x="1145032" y="12700"/>
                  </a:lnTo>
                  <a:lnTo>
                    <a:pt x="1147826" y="2794"/>
                  </a:lnTo>
                  <a:lnTo>
                    <a:pt x="1140714" y="0"/>
                  </a:lnTo>
                  <a:close/>
                  <a:moveTo>
                    <a:pt x="1176274" y="0"/>
                  </a:moveTo>
                  <a:lnTo>
                    <a:pt x="1173480" y="9906"/>
                  </a:lnTo>
                  <a:lnTo>
                    <a:pt x="1179830" y="12700"/>
                  </a:lnTo>
                  <a:lnTo>
                    <a:pt x="1184148" y="12700"/>
                  </a:lnTo>
                  <a:lnTo>
                    <a:pt x="1186942" y="2794"/>
                  </a:lnTo>
                  <a:lnTo>
                    <a:pt x="1179830" y="0"/>
                  </a:lnTo>
                  <a:close/>
                  <a:moveTo>
                    <a:pt x="1215390" y="0"/>
                  </a:moveTo>
                  <a:lnTo>
                    <a:pt x="1212596" y="9906"/>
                  </a:lnTo>
                  <a:lnTo>
                    <a:pt x="1218946" y="12700"/>
                  </a:lnTo>
                  <a:lnTo>
                    <a:pt x="1223264" y="12700"/>
                  </a:lnTo>
                  <a:lnTo>
                    <a:pt x="1226058" y="2794"/>
                  </a:lnTo>
                  <a:lnTo>
                    <a:pt x="1218946" y="0"/>
                  </a:lnTo>
                  <a:close/>
                  <a:moveTo>
                    <a:pt x="1254507" y="0"/>
                  </a:moveTo>
                  <a:lnTo>
                    <a:pt x="1251713" y="9906"/>
                  </a:lnTo>
                  <a:lnTo>
                    <a:pt x="1258063" y="12700"/>
                  </a:lnTo>
                  <a:lnTo>
                    <a:pt x="1262380" y="12700"/>
                  </a:lnTo>
                  <a:lnTo>
                    <a:pt x="1265174" y="2794"/>
                  </a:lnTo>
                  <a:lnTo>
                    <a:pt x="1258063" y="0"/>
                  </a:lnTo>
                  <a:close/>
                  <a:moveTo>
                    <a:pt x="1293623" y="0"/>
                  </a:moveTo>
                  <a:lnTo>
                    <a:pt x="1290829" y="9906"/>
                  </a:lnTo>
                  <a:lnTo>
                    <a:pt x="1297179" y="12700"/>
                  </a:lnTo>
                  <a:lnTo>
                    <a:pt x="1301496" y="12700"/>
                  </a:lnTo>
                  <a:lnTo>
                    <a:pt x="1304290" y="2794"/>
                  </a:lnTo>
                  <a:lnTo>
                    <a:pt x="1297179" y="0"/>
                  </a:lnTo>
                  <a:close/>
                  <a:moveTo>
                    <a:pt x="1332739" y="0"/>
                  </a:moveTo>
                  <a:lnTo>
                    <a:pt x="1329945" y="9906"/>
                  </a:lnTo>
                  <a:lnTo>
                    <a:pt x="1336295" y="12700"/>
                  </a:lnTo>
                  <a:lnTo>
                    <a:pt x="1340613" y="12700"/>
                  </a:lnTo>
                  <a:lnTo>
                    <a:pt x="1343407" y="2794"/>
                  </a:lnTo>
                  <a:lnTo>
                    <a:pt x="1336295" y="0"/>
                  </a:lnTo>
                  <a:close/>
                  <a:moveTo>
                    <a:pt x="1371855" y="0"/>
                  </a:moveTo>
                  <a:lnTo>
                    <a:pt x="1369061" y="9906"/>
                  </a:lnTo>
                  <a:lnTo>
                    <a:pt x="1375411" y="12700"/>
                  </a:lnTo>
                  <a:lnTo>
                    <a:pt x="1379729" y="12700"/>
                  </a:lnTo>
                  <a:lnTo>
                    <a:pt x="1382523" y="2794"/>
                  </a:lnTo>
                  <a:lnTo>
                    <a:pt x="1375411" y="0"/>
                  </a:lnTo>
                  <a:close/>
                  <a:moveTo>
                    <a:pt x="1410971" y="0"/>
                  </a:moveTo>
                  <a:lnTo>
                    <a:pt x="1408177" y="9906"/>
                  </a:lnTo>
                  <a:lnTo>
                    <a:pt x="1414527" y="12700"/>
                  </a:lnTo>
                  <a:lnTo>
                    <a:pt x="1418845" y="12700"/>
                  </a:lnTo>
                  <a:lnTo>
                    <a:pt x="1421639" y="2794"/>
                  </a:lnTo>
                  <a:lnTo>
                    <a:pt x="1414527" y="0"/>
                  </a:lnTo>
                  <a:close/>
                  <a:moveTo>
                    <a:pt x="1450087" y="0"/>
                  </a:moveTo>
                  <a:lnTo>
                    <a:pt x="1447293" y="9906"/>
                  </a:lnTo>
                  <a:lnTo>
                    <a:pt x="1453643" y="12700"/>
                  </a:lnTo>
                  <a:lnTo>
                    <a:pt x="1457961" y="12700"/>
                  </a:lnTo>
                  <a:lnTo>
                    <a:pt x="1460755" y="2794"/>
                  </a:lnTo>
                  <a:lnTo>
                    <a:pt x="1453643" y="0"/>
                  </a:lnTo>
                  <a:close/>
                  <a:moveTo>
                    <a:pt x="1489203" y="0"/>
                  </a:moveTo>
                  <a:lnTo>
                    <a:pt x="1486409" y="9906"/>
                  </a:lnTo>
                  <a:lnTo>
                    <a:pt x="1492759" y="12700"/>
                  </a:lnTo>
                  <a:lnTo>
                    <a:pt x="1497077" y="12700"/>
                  </a:lnTo>
                  <a:lnTo>
                    <a:pt x="1499871" y="2794"/>
                  </a:lnTo>
                  <a:lnTo>
                    <a:pt x="1492759" y="0"/>
                  </a:lnTo>
                  <a:close/>
                  <a:moveTo>
                    <a:pt x="1528319" y="0"/>
                  </a:moveTo>
                  <a:lnTo>
                    <a:pt x="1525525" y="9906"/>
                  </a:lnTo>
                  <a:lnTo>
                    <a:pt x="1531875" y="12700"/>
                  </a:lnTo>
                  <a:lnTo>
                    <a:pt x="1536193" y="12700"/>
                  </a:lnTo>
                  <a:lnTo>
                    <a:pt x="1538987" y="2794"/>
                  </a:lnTo>
                  <a:lnTo>
                    <a:pt x="1531875" y="0"/>
                  </a:lnTo>
                  <a:close/>
                  <a:moveTo>
                    <a:pt x="1567435" y="0"/>
                  </a:moveTo>
                  <a:lnTo>
                    <a:pt x="1564641" y="9906"/>
                  </a:lnTo>
                  <a:lnTo>
                    <a:pt x="1570991" y="12700"/>
                  </a:lnTo>
                  <a:lnTo>
                    <a:pt x="1575309" y="12700"/>
                  </a:lnTo>
                  <a:lnTo>
                    <a:pt x="1578103" y="2794"/>
                  </a:lnTo>
                  <a:lnTo>
                    <a:pt x="1570991" y="0"/>
                  </a:lnTo>
                  <a:close/>
                  <a:moveTo>
                    <a:pt x="1606551" y="0"/>
                  </a:moveTo>
                  <a:lnTo>
                    <a:pt x="1603757" y="9906"/>
                  </a:lnTo>
                  <a:lnTo>
                    <a:pt x="1610107" y="12700"/>
                  </a:lnTo>
                  <a:lnTo>
                    <a:pt x="1614425" y="12700"/>
                  </a:lnTo>
                  <a:lnTo>
                    <a:pt x="1617219" y="2794"/>
                  </a:lnTo>
                  <a:lnTo>
                    <a:pt x="1610107" y="0"/>
                  </a:lnTo>
                  <a:close/>
                  <a:moveTo>
                    <a:pt x="1645667" y="0"/>
                  </a:moveTo>
                  <a:lnTo>
                    <a:pt x="1642873" y="9906"/>
                  </a:lnTo>
                  <a:lnTo>
                    <a:pt x="1649223" y="12700"/>
                  </a:lnTo>
                  <a:lnTo>
                    <a:pt x="1653541" y="12700"/>
                  </a:lnTo>
                  <a:lnTo>
                    <a:pt x="1656335" y="2794"/>
                  </a:lnTo>
                  <a:lnTo>
                    <a:pt x="1649223" y="0"/>
                  </a:lnTo>
                  <a:close/>
                  <a:moveTo>
                    <a:pt x="1684783" y="0"/>
                  </a:moveTo>
                  <a:lnTo>
                    <a:pt x="1681989" y="9906"/>
                  </a:lnTo>
                  <a:lnTo>
                    <a:pt x="1688339" y="12700"/>
                  </a:lnTo>
                  <a:lnTo>
                    <a:pt x="1692657" y="12700"/>
                  </a:lnTo>
                  <a:lnTo>
                    <a:pt x="1695451" y="2794"/>
                  </a:lnTo>
                  <a:lnTo>
                    <a:pt x="1688339" y="0"/>
                  </a:lnTo>
                  <a:close/>
                  <a:moveTo>
                    <a:pt x="1723899" y="0"/>
                  </a:moveTo>
                  <a:lnTo>
                    <a:pt x="1721105" y="9906"/>
                  </a:lnTo>
                  <a:lnTo>
                    <a:pt x="1727455" y="12700"/>
                  </a:lnTo>
                  <a:lnTo>
                    <a:pt x="1731773" y="12700"/>
                  </a:lnTo>
                  <a:lnTo>
                    <a:pt x="1734567" y="2794"/>
                  </a:lnTo>
                  <a:lnTo>
                    <a:pt x="1727455" y="0"/>
                  </a:lnTo>
                  <a:close/>
                  <a:moveTo>
                    <a:pt x="1763015" y="0"/>
                  </a:moveTo>
                  <a:lnTo>
                    <a:pt x="1760221" y="9906"/>
                  </a:lnTo>
                  <a:lnTo>
                    <a:pt x="1766571" y="12700"/>
                  </a:lnTo>
                  <a:lnTo>
                    <a:pt x="1770889" y="12700"/>
                  </a:lnTo>
                  <a:lnTo>
                    <a:pt x="1773683" y="2794"/>
                  </a:lnTo>
                  <a:lnTo>
                    <a:pt x="1766571" y="0"/>
                  </a:lnTo>
                  <a:close/>
                  <a:moveTo>
                    <a:pt x="1802131" y="0"/>
                  </a:moveTo>
                  <a:lnTo>
                    <a:pt x="1799337" y="9906"/>
                  </a:lnTo>
                  <a:lnTo>
                    <a:pt x="1805687" y="12700"/>
                  </a:lnTo>
                  <a:lnTo>
                    <a:pt x="1810005" y="12700"/>
                  </a:lnTo>
                  <a:lnTo>
                    <a:pt x="1812799" y="2794"/>
                  </a:lnTo>
                  <a:lnTo>
                    <a:pt x="1805687" y="0"/>
                  </a:lnTo>
                  <a:close/>
                  <a:moveTo>
                    <a:pt x="1841247" y="0"/>
                  </a:moveTo>
                  <a:lnTo>
                    <a:pt x="1838453" y="9906"/>
                  </a:lnTo>
                  <a:lnTo>
                    <a:pt x="1844803" y="12700"/>
                  </a:lnTo>
                  <a:lnTo>
                    <a:pt x="1849121" y="12700"/>
                  </a:lnTo>
                  <a:lnTo>
                    <a:pt x="1851915" y="2794"/>
                  </a:lnTo>
                  <a:lnTo>
                    <a:pt x="1844803" y="0"/>
                  </a:lnTo>
                  <a:close/>
                  <a:moveTo>
                    <a:pt x="1880363" y="0"/>
                  </a:moveTo>
                  <a:lnTo>
                    <a:pt x="1877569" y="9906"/>
                  </a:lnTo>
                  <a:lnTo>
                    <a:pt x="1883919" y="12700"/>
                  </a:lnTo>
                  <a:lnTo>
                    <a:pt x="1888237" y="12700"/>
                  </a:lnTo>
                  <a:lnTo>
                    <a:pt x="1891031" y="2794"/>
                  </a:lnTo>
                  <a:lnTo>
                    <a:pt x="1883919" y="0"/>
                  </a:lnTo>
                  <a:close/>
                  <a:moveTo>
                    <a:pt x="1919479" y="0"/>
                  </a:moveTo>
                  <a:lnTo>
                    <a:pt x="1916685" y="9906"/>
                  </a:lnTo>
                  <a:lnTo>
                    <a:pt x="1923035" y="12700"/>
                  </a:lnTo>
                  <a:lnTo>
                    <a:pt x="1927353" y="12700"/>
                  </a:lnTo>
                  <a:lnTo>
                    <a:pt x="1930147" y="2794"/>
                  </a:lnTo>
                  <a:lnTo>
                    <a:pt x="1923035" y="0"/>
                  </a:lnTo>
                  <a:close/>
                  <a:moveTo>
                    <a:pt x="1958595" y="0"/>
                  </a:moveTo>
                  <a:lnTo>
                    <a:pt x="1955801" y="9906"/>
                  </a:lnTo>
                  <a:lnTo>
                    <a:pt x="1962151" y="12700"/>
                  </a:lnTo>
                  <a:lnTo>
                    <a:pt x="1966469" y="12700"/>
                  </a:lnTo>
                  <a:lnTo>
                    <a:pt x="1969263" y="2794"/>
                  </a:lnTo>
                  <a:lnTo>
                    <a:pt x="1962151" y="0"/>
                  </a:lnTo>
                  <a:close/>
                  <a:moveTo>
                    <a:pt x="1997711" y="0"/>
                  </a:moveTo>
                  <a:lnTo>
                    <a:pt x="1994917" y="9906"/>
                  </a:lnTo>
                  <a:lnTo>
                    <a:pt x="2001267" y="12700"/>
                  </a:lnTo>
                  <a:lnTo>
                    <a:pt x="2005585" y="12700"/>
                  </a:lnTo>
                  <a:lnTo>
                    <a:pt x="2008379" y="2794"/>
                  </a:lnTo>
                  <a:lnTo>
                    <a:pt x="2001267" y="0"/>
                  </a:lnTo>
                  <a:close/>
                  <a:moveTo>
                    <a:pt x="2036827" y="0"/>
                  </a:moveTo>
                  <a:lnTo>
                    <a:pt x="2034033" y="9906"/>
                  </a:lnTo>
                  <a:lnTo>
                    <a:pt x="2040383" y="12700"/>
                  </a:lnTo>
                  <a:lnTo>
                    <a:pt x="2044701" y="12700"/>
                  </a:lnTo>
                  <a:lnTo>
                    <a:pt x="2047495" y="2794"/>
                  </a:lnTo>
                  <a:lnTo>
                    <a:pt x="2040383" y="0"/>
                  </a:lnTo>
                  <a:close/>
                  <a:moveTo>
                    <a:pt x="2075943" y="0"/>
                  </a:moveTo>
                  <a:lnTo>
                    <a:pt x="2073149" y="9906"/>
                  </a:lnTo>
                  <a:lnTo>
                    <a:pt x="2079499" y="12700"/>
                  </a:lnTo>
                  <a:lnTo>
                    <a:pt x="2083817" y="12700"/>
                  </a:lnTo>
                  <a:lnTo>
                    <a:pt x="2086611" y="2794"/>
                  </a:lnTo>
                  <a:lnTo>
                    <a:pt x="2079499" y="0"/>
                  </a:lnTo>
                  <a:close/>
                  <a:moveTo>
                    <a:pt x="2115059" y="0"/>
                  </a:moveTo>
                  <a:lnTo>
                    <a:pt x="2112265" y="9906"/>
                  </a:lnTo>
                  <a:lnTo>
                    <a:pt x="2118615" y="12700"/>
                  </a:lnTo>
                  <a:lnTo>
                    <a:pt x="2122933" y="12700"/>
                  </a:lnTo>
                  <a:lnTo>
                    <a:pt x="2125727" y="2794"/>
                  </a:lnTo>
                  <a:lnTo>
                    <a:pt x="2118615" y="0"/>
                  </a:lnTo>
                  <a:close/>
                  <a:moveTo>
                    <a:pt x="2154175" y="0"/>
                  </a:moveTo>
                  <a:lnTo>
                    <a:pt x="2151381" y="9906"/>
                  </a:lnTo>
                  <a:lnTo>
                    <a:pt x="2157731" y="12700"/>
                  </a:lnTo>
                  <a:lnTo>
                    <a:pt x="2162049" y="12700"/>
                  </a:lnTo>
                  <a:lnTo>
                    <a:pt x="2164843" y="2794"/>
                  </a:lnTo>
                  <a:lnTo>
                    <a:pt x="2157731" y="0"/>
                  </a:lnTo>
                  <a:close/>
                  <a:moveTo>
                    <a:pt x="2193291" y="0"/>
                  </a:moveTo>
                  <a:lnTo>
                    <a:pt x="2190497" y="9906"/>
                  </a:lnTo>
                  <a:lnTo>
                    <a:pt x="2196847" y="12700"/>
                  </a:lnTo>
                  <a:lnTo>
                    <a:pt x="2201165" y="12700"/>
                  </a:lnTo>
                  <a:lnTo>
                    <a:pt x="2203959" y="2794"/>
                  </a:lnTo>
                  <a:lnTo>
                    <a:pt x="2196847" y="0"/>
                  </a:lnTo>
                  <a:close/>
                  <a:moveTo>
                    <a:pt x="2232407" y="0"/>
                  </a:moveTo>
                  <a:lnTo>
                    <a:pt x="2229613" y="9906"/>
                  </a:lnTo>
                  <a:lnTo>
                    <a:pt x="2235963" y="12700"/>
                  </a:lnTo>
                  <a:lnTo>
                    <a:pt x="2240281" y="12700"/>
                  </a:lnTo>
                  <a:lnTo>
                    <a:pt x="2243075" y="2794"/>
                  </a:lnTo>
                  <a:lnTo>
                    <a:pt x="2235963" y="0"/>
                  </a:lnTo>
                  <a:close/>
                  <a:moveTo>
                    <a:pt x="2271523" y="0"/>
                  </a:moveTo>
                  <a:lnTo>
                    <a:pt x="2268729" y="9906"/>
                  </a:lnTo>
                  <a:lnTo>
                    <a:pt x="2275079" y="12700"/>
                  </a:lnTo>
                  <a:lnTo>
                    <a:pt x="2279397" y="12700"/>
                  </a:lnTo>
                  <a:lnTo>
                    <a:pt x="2282191" y="2794"/>
                  </a:lnTo>
                  <a:lnTo>
                    <a:pt x="2275079" y="0"/>
                  </a:lnTo>
                  <a:close/>
                  <a:moveTo>
                    <a:pt x="2310639" y="0"/>
                  </a:moveTo>
                  <a:lnTo>
                    <a:pt x="2307845" y="9906"/>
                  </a:lnTo>
                  <a:lnTo>
                    <a:pt x="2314195" y="12700"/>
                  </a:lnTo>
                  <a:lnTo>
                    <a:pt x="2318513" y="12700"/>
                  </a:lnTo>
                  <a:lnTo>
                    <a:pt x="2321307" y="2794"/>
                  </a:lnTo>
                  <a:lnTo>
                    <a:pt x="2314195" y="0"/>
                  </a:lnTo>
                  <a:close/>
                  <a:moveTo>
                    <a:pt x="2349755" y="0"/>
                  </a:moveTo>
                  <a:lnTo>
                    <a:pt x="2346961" y="9906"/>
                  </a:lnTo>
                  <a:lnTo>
                    <a:pt x="2353311" y="12700"/>
                  </a:lnTo>
                  <a:lnTo>
                    <a:pt x="2357629" y="12700"/>
                  </a:lnTo>
                  <a:lnTo>
                    <a:pt x="2360423" y="2794"/>
                  </a:lnTo>
                  <a:lnTo>
                    <a:pt x="2353311" y="0"/>
                  </a:lnTo>
                  <a:close/>
                  <a:moveTo>
                    <a:pt x="2388871" y="0"/>
                  </a:moveTo>
                  <a:lnTo>
                    <a:pt x="2386077" y="9906"/>
                  </a:lnTo>
                  <a:lnTo>
                    <a:pt x="2392427" y="12700"/>
                  </a:lnTo>
                  <a:lnTo>
                    <a:pt x="2396745" y="12700"/>
                  </a:lnTo>
                  <a:lnTo>
                    <a:pt x="2399539" y="2794"/>
                  </a:lnTo>
                  <a:lnTo>
                    <a:pt x="2392427" y="0"/>
                  </a:lnTo>
                  <a:close/>
                  <a:moveTo>
                    <a:pt x="2427987" y="0"/>
                  </a:moveTo>
                  <a:lnTo>
                    <a:pt x="2425193" y="9906"/>
                  </a:lnTo>
                  <a:lnTo>
                    <a:pt x="2431543" y="12700"/>
                  </a:lnTo>
                  <a:lnTo>
                    <a:pt x="2435861" y="12700"/>
                  </a:lnTo>
                  <a:lnTo>
                    <a:pt x="2438655" y="2794"/>
                  </a:lnTo>
                  <a:lnTo>
                    <a:pt x="2431543" y="0"/>
                  </a:lnTo>
                  <a:close/>
                  <a:moveTo>
                    <a:pt x="2467103" y="0"/>
                  </a:moveTo>
                  <a:lnTo>
                    <a:pt x="2464309" y="9906"/>
                  </a:lnTo>
                  <a:lnTo>
                    <a:pt x="2470659" y="12700"/>
                  </a:lnTo>
                  <a:lnTo>
                    <a:pt x="2474977" y="12700"/>
                  </a:lnTo>
                  <a:lnTo>
                    <a:pt x="2477771" y="2794"/>
                  </a:lnTo>
                  <a:lnTo>
                    <a:pt x="2470659" y="0"/>
                  </a:lnTo>
                  <a:close/>
                  <a:moveTo>
                    <a:pt x="2506219" y="0"/>
                  </a:moveTo>
                  <a:lnTo>
                    <a:pt x="2503425" y="9906"/>
                  </a:lnTo>
                  <a:lnTo>
                    <a:pt x="2509775" y="12700"/>
                  </a:lnTo>
                  <a:lnTo>
                    <a:pt x="2514093" y="12700"/>
                  </a:lnTo>
                  <a:lnTo>
                    <a:pt x="2516887" y="2794"/>
                  </a:lnTo>
                  <a:lnTo>
                    <a:pt x="2509775" y="0"/>
                  </a:lnTo>
                  <a:close/>
                  <a:moveTo>
                    <a:pt x="2545335" y="0"/>
                  </a:moveTo>
                  <a:lnTo>
                    <a:pt x="2542541" y="9906"/>
                  </a:lnTo>
                  <a:lnTo>
                    <a:pt x="2548891" y="12700"/>
                  </a:lnTo>
                  <a:lnTo>
                    <a:pt x="2553209" y="12700"/>
                  </a:lnTo>
                  <a:lnTo>
                    <a:pt x="2556003" y="2794"/>
                  </a:lnTo>
                  <a:lnTo>
                    <a:pt x="2548891" y="0"/>
                  </a:lnTo>
                  <a:close/>
                  <a:moveTo>
                    <a:pt x="2584451" y="0"/>
                  </a:moveTo>
                  <a:lnTo>
                    <a:pt x="2581657" y="9906"/>
                  </a:lnTo>
                  <a:lnTo>
                    <a:pt x="2588007" y="12700"/>
                  </a:lnTo>
                  <a:lnTo>
                    <a:pt x="2592325" y="12700"/>
                  </a:lnTo>
                  <a:lnTo>
                    <a:pt x="2595119" y="2794"/>
                  </a:lnTo>
                  <a:lnTo>
                    <a:pt x="2588007" y="0"/>
                  </a:lnTo>
                  <a:close/>
                  <a:moveTo>
                    <a:pt x="2623567" y="0"/>
                  </a:moveTo>
                  <a:lnTo>
                    <a:pt x="2620773" y="9906"/>
                  </a:lnTo>
                  <a:lnTo>
                    <a:pt x="2627123" y="12700"/>
                  </a:lnTo>
                  <a:lnTo>
                    <a:pt x="2631441" y="12700"/>
                  </a:lnTo>
                  <a:lnTo>
                    <a:pt x="2634235" y="2794"/>
                  </a:lnTo>
                  <a:lnTo>
                    <a:pt x="2627123" y="0"/>
                  </a:lnTo>
                  <a:close/>
                  <a:moveTo>
                    <a:pt x="2662683" y="0"/>
                  </a:moveTo>
                  <a:lnTo>
                    <a:pt x="2659889" y="9906"/>
                  </a:lnTo>
                  <a:lnTo>
                    <a:pt x="2666239" y="12700"/>
                  </a:lnTo>
                  <a:lnTo>
                    <a:pt x="2670557" y="12700"/>
                  </a:lnTo>
                  <a:lnTo>
                    <a:pt x="2673351" y="2794"/>
                  </a:lnTo>
                  <a:lnTo>
                    <a:pt x="2666239" y="0"/>
                  </a:lnTo>
                  <a:close/>
                  <a:moveTo>
                    <a:pt x="2701799" y="0"/>
                  </a:moveTo>
                  <a:lnTo>
                    <a:pt x="2699005" y="9906"/>
                  </a:lnTo>
                  <a:lnTo>
                    <a:pt x="2705355" y="12700"/>
                  </a:lnTo>
                  <a:lnTo>
                    <a:pt x="2709673" y="12700"/>
                  </a:lnTo>
                  <a:lnTo>
                    <a:pt x="2712467" y="2794"/>
                  </a:lnTo>
                  <a:lnTo>
                    <a:pt x="2705355" y="0"/>
                  </a:lnTo>
                  <a:close/>
                  <a:moveTo>
                    <a:pt x="2740915" y="0"/>
                  </a:moveTo>
                  <a:lnTo>
                    <a:pt x="2738121" y="9906"/>
                  </a:lnTo>
                  <a:lnTo>
                    <a:pt x="2744471" y="12700"/>
                  </a:lnTo>
                  <a:lnTo>
                    <a:pt x="2748789" y="12700"/>
                  </a:lnTo>
                  <a:lnTo>
                    <a:pt x="2751583" y="2794"/>
                  </a:lnTo>
                  <a:lnTo>
                    <a:pt x="2744471" y="0"/>
                  </a:lnTo>
                  <a:close/>
                  <a:moveTo>
                    <a:pt x="2780031" y="0"/>
                  </a:moveTo>
                  <a:lnTo>
                    <a:pt x="2777237" y="9906"/>
                  </a:lnTo>
                  <a:lnTo>
                    <a:pt x="2783587" y="12700"/>
                  </a:lnTo>
                  <a:lnTo>
                    <a:pt x="2787905" y="12700"/>
                  </a:lnTo>
                  <a:lnTo>
                    <a:pt x="2790699" y="2794"/>
                  </a:lnTo>
                  <a:lnTo>
                    <a:pt x="2783587" y="0"/>
                  </a:lnTo>
                  <a:close/>
                  <a:moveTo>
                    <a:pt x="2819147" y="0"/>
                  </a:moveTo>
                  <a:lnTo>
                    <a:pt x="2816353" y="9906"/>
                  </a:lnTo>
                  <a:lnTo>
                    <a:pt x="2822703" y="12700"/>
                  </a:lnTo>
                  <a:lnTo>
                    <a:pt x="2827021" y="12700"/>
                  </a:lnTo>
                  <a:lnTo>
                    <a:pt x="2829815" y="2794"/>
                  </a:lnTo>
                  <a:lnTo>
                    <a:pt x="2822703" y="0"/>
                  </a:lnTo>
                  <a:close/>
                  <a:moveTo>
                    <a:pt x="2858263" y="0"/>
                  </a:moveTo>
                  <a:lnTo>
                    <a:pt x="2855469" y="9906"/>
                  </a:lnTo>
                  <a:lnTo>
                    <a:pt x="2861819" y="12700"/>
                  </a:lnTo>
                  <a:lnTo>
                    <a:pt x="2866137" y="12700"/>
                  </a:lnTo>
                  <a:lnTo>
                    <a:pt x="2868931" y="2794"/>
                  </a:lnTo>
                  <a:lnTo>
                    <a:pt x="2861819" y="0"/>
                  </a:lnTo>
                  <a:close/>
                  <a:moveTo>
                    <a:pt x="2897379" y="0"/>
                  </a:moveTo>
                  <a:lnTo>
                    <a:pt x="2894585" y="9906"/>
                  </a:lnTo>
                  <a:lnTo>
                    <a:pt x="2900935" y="12700"/>
                  </a:lnTo>
                  <a:lnTo>
                    <a:pt x="2905253" y="12700"/>
                  </a:lnTo>
                  <a:lnTo>
                    <a:pt x="2908047" y="2794"/>
                  </a:lnTo>
                  <a:lnTo>
                    <a:pt x="2900935" y="0"/>
                  </a:lnTo>
                  <a:close/>
                  <a:moveTo>
                    <a:pt x="2936495" y="0"/>
                  </a:moveTo>
                  <a:lnTo>
                    <a:pt x="2933701" y="9906"/>
                  </a:lnTo>
                  <a:lnTo>
                    <a:pt x="2940051" y="12700"/>
                  </a:lnTo>
                  <a:lnTo>
                    <a:pt x="2944369" y="12700"/>
                  </a:lnTo>
                  <a:lnTo>
                    <a:pt x="2947163" y="2794"/>
                  </a:lnTo>
                  <a:lnTo>
                    <a:pt x="2940051" y="0"/>
                  </a:lnTo>
                  <a:close/>
                  <a:moveTo>
                    <a:pt x="2975611" y="0"/>
                  </a:moveTo>
                  <a:lnTo>
                    <a:pt x="2972817" y="9906"/>
                  </a:lnTo>
                  <a:lnTo>
                    <a:pt x="2979167" y="12700"/>
                  </a:lnTo>
                  <a:lnTo>
                    <a:pt x="2983485" y="12700"/>
                  </a:lnTo>
                  <a:lnTo>
                    <a:pt x="2986279" y="2794"/>
                  </a:lnTo>
                  <a:lnTo>
                    <a:pt x="2979167" y="0"/>
                  </a:lnTo>
                  <a:close/>
                  <a:moveTo>
                    <a:pt x="3014727" y="0"/>
                  </a:moveTo>
                  <a:lnTo>
                    <a:pt x="3011933" y="9906"/>
                  </a:lnTo>
                  <a:lnTo>
                    <a:pt x="3018283" y="12700"/>
                  </a:lnTo>
                  <a:lnTo>
                    <a:pt x="3022601" y="12700"/>
                  </a:lnTo>
                  <a:lnTo>
                    <a:pt x="3025395" y="2794"/>
                  </a:lnTo>
                  <a:lnTo>
                    <a:pt x="3018283" y="0"/>
                  </a:lnTo>
                  <a:close/>
                  <a:moveTo>
                    <a:pt x="3053843" y="0"/>
                  </a:moveTo>
                  <a:lnTo>
                    <a:pt x="3051049" y="9906"/>
                  </a:lnTo>
                  <a:lnTo>
                    <a:pt x="3057399" y="12700"/>
                  </a:lnTo>
                  <a:lnTo>
                    <a:pt x="3061717" y="12700"/>
                  </a:lnTo>
                  <a:lnTo>
                    <a:pt x="3064511" y="2794"/>
                  </a:lnTo>
                  <a:lnTo>
                    <a:pt x="3057399" y="0"/>
                  </a:lnTo>
                  <a:close/>
                  <a:moveTo>
                    <a:pt x="3092960" y="0"/>
                  </a:moveTo>
                  <a:lnTo>
                    <a:pt x="3090166" y="9906"/>
                  </a:lnTo>
                  <a:lnTo>
                    <a:pt x="3096516" y="12700"/>
                  </a:lnTo>
                  <a:lnTo>
                    <a:pt x="3100833" y="12700"/>
                  </a:lnTo>
                  <a:lnTo>
                    <a:pt x="3103627" y="2794"/>
                  </a:lnTo>
                  <a:lnTo>
                    <a:pt x="3096516" y="0"/>
                  </a:lnTo>
                  <a:close/>
                  <a:moveTo>
                    <a:pt x="3132076" y="0"/>
                  </a:moveTo>
                  <a:lnTo>
                    <a:pt x="3129282" y="9906"/>
                  </a:lnTo>
                  <a:lnTo>
                    <a:pt x="3135632" y="12700"/>
                  </a:lnTo>
                  <a:lnTo>
                    <a:pt x="3139949" y="12700"/>
                  </a:lnTo>
                  <a:lnTo>
                    <a:pt x="3142743" y="2794"/>
                  </a:lnTo>
                  <a:lnTo>
                    <a:pt x="3135632" y="0"/>
                  </a:lnTo>
                  <a:close/>
                  <a:moveTo>
                    <a:pt x="3171192" y="0"/>
                  </a:moveTo>
                  <a:lnTo>
                    <a:pt x="3168398" y="9906"/>
                  </a:lnTo>
                  <a:lnTo>
                    <a:pt x="3174748" y="12700"/>
                  </a:lnTo>
                  <a:lnTo>
                    <a:pt x="3179066" y="12700"/>
                  </a:lnTo>
                  <a:lnTo>
                    <a:pt x="3181860" y="2794"/>
                  </a:lnTo>
                  <a:lnTo>
                    <a:pt x="3174748" y="0"/>
                  </a:lnTo>
                  <a:close/>
                  <a:moveTo>
                    <a:pt x="3210307" y="0"/>
                  </a:moveTo>
                  <a:lnTo>
                    <a:pt x="3207513" y="9906"/>
                  </a:lnTo>
                  <a:lnTo>
                    <a:pt x="3213863" y="12700"/>
                  </a:lnTo>
                  <a:lnTo>
                    <a:pt x="3218181" y="12700"/>
                  </a:lnTo>
                  <a:lnTo>
                    <a:pt x="3220975" y="2794"/>
                  </a:lnTo>
                  <a:lnTo>
                    <a:pt x="3213863" y="0"/>
                  </a:lnTo>
                  <a:close/>
                  <a:moveTo>
                    <a:pt x="3249423" y="0"/>
                  </a:moveTo>
                  <a:lnTo>
                    <a:pt x="3246629" y="9906"/>
                  </a:lnTo>
                  <a:lnTo>
                    <a:pt x="3252979" y="12700"/>
                  </a:lnTo>
                  <a:lnTo>
                    <a:pt x="3257297" y="12700"/>
                  </a:lnTo>
                  <a:lnTo>
                    <a:pt x="3260091" y="2794"/>
                  </a:lnTo>
                  <a:lnTo>
                    <a:pt x="3252979" y="0"/>
                  </a:lnTo>
                  <a:close/>
                  <a:moveTo>
                    <a:pt x="3288539" y="0"/>
                  </a:moveTo>
                  <a:lnTo>
                    <a:pt x="3285745" y="9906"/>
                  </a:lnTo>
                  <a:lnTo>
                    <a:pt x="3292095" y="12700"/>
                  </a:lnTo>
                  <a:lnTo>
                    <a:pt x="3296413" y="12700"/>
                  </a:lnTo>
                  <a:lnTo>
                    <a:pt x="3299207" y="2794"/>
                  </a:lnTo>
                  <a:lnTo>
                    <a:pt x="3292095" y="0"/>
                  </a:lnTo>
                  <a:close/>
                  <a:moveTo>
                    <a:pt x="3327655" y="0"/>
                  </a:moveTo>
                  <a:lnTo>
                    <a:pt x="3324861" y="9906"/>
                  </a:lnTo>
                  <a:lnTo>
                    <a:pt x="3331211" y="12700"/>
                  </a:lnTo>
                  <a:lnTo>
                    <a:pt x="3335529" y="12700"/>
                  </a:lnTo>
                  <a:lnTo>
                    <a:pt x="3338323" y="2794"/>
                  </a:lnTo>
                  <a:lnTo>
                    <a:pt x="3331211" y="0"/>
                  </a:lnTo>
                  <a:close/>
                  <a:moveTo>
                    <a:pt x="3366771" y="0"/>
                  </a:moveTo>
                  <a:lnTo>
                    <a:pt x="3363977" y="9906"/>
                  </a:lnTo>
                  <a:lnTo>
                    <a:pt x="3370327" y="12700"/>
                  </a:lnTo>
                  <a:lnTo>
                    <a:pt x="3374645" y="12700"/>
                  </a:lnTo>
                  <a:lnTo>
                    <a:pt x="3377439" y="2794"/>
                  </a:lnTo>
                  <a:lnTo>
                    <a:pt x="3370327" y="0"/>
                  </a:lnTo>
                  <a:close/>
                  <a:moveTo>
                    <a:pt x="3405887" y="0"/>
                  </a:moveTo>
                  <a:lnTo>
                    <a:pt x="3403093" y="9906"/>
                  </a:lnTo>
                  <a:lnTo>
                    <a:pt x="3409443" y="12700"/>
                  </a:lnTo>
                  <a:lnTo>
                    <a:pt x="3413760" y="12700"/>
                  </a:lnTo>
                  <a:lnTo>
                    <a:pt x="3416554" y="2794"/>
                  </a:lnTo>
                  <a:lnTo>
                    <a:pt x="3409443" y="0"/>
                  </a:lnTo>
                  <a:close/>
                  <a:moveTo>
                    <a:pt x="3445002" y="0"/>
                  </a:moveTo>
                  <a:lnTo>
                    <a:pt x="3442208" y="9906"/>
                  </a:lnTo>
                  <a:lnTo>
                    <a:pt x="3448558" y="12700"/>
                  </a:lnTo>
                  <a:lnTo>
                    <a:pt x="3452876" y="12700"/>
                  </a:lnTo>
                  <a:lnTo>
                    <a:pt x="3455670" y="2794"/>
                  </a:lnTo>
                  <a:lnTo>
                    <a:pt x="3448558" y="0"/>
                  </a:lnTo>
                  <a:close/>
                  <a:moveTo>
                    <a:pt x="3484118" y="0"/>
                  </a:moveTo>
                  <a:lnTo>
                    <a:pt x="3481324" y="9906"/>
                  </a:lnTo>
                  <a:lnTo>
                    <a:pt x="3487674" y="12700"/>
                  </a:lnTo>
                  <a:lnTo>
                    <a:pt x="3491992" y="12700"/>
                  </a:lnTo>
                  <a:lnTo>
                    <a:pt x="3494786" y="2794"/>
                  </a:lnTo>
                  <a:lnTo>
                    <a:pt x="3487674" y="0"/>
                  </a:lnTo>
                  <a:close/>
                  <a:moveTo>
                    <a:pt x="3523234" y="0"/>
                  </a:moveTo>
                  <a:lnTo>
                    <a:pt x="3520440" y="9906"/>
                  </a:lnTo>
                  <a:lnTo>
                    <a:pt x="3526790" y="12700"/>
                  </a:lnTo>
                  <a:lnTo>
                    <a:pt x="3531108" y="12700"/>
                  </a:lnTo>
                  <a:lnTo>
                    <a:pt x="3533902" y="2794"/>
                  </a:lnTo>
                  <a:lnTo>
                    <a:pt x="3526790" y="0"/>
                  </a:lnTo>
                  <a:close/>
                  <a:moveTo>
                    <a:pt x="3562350" y="0"/>
                  </a:moveTo>
                  <a:lnTo>
                    <a:pt x="3559556" y="9906"/>
                  </a:lnTo>
                  <a:lnTo>
                    <a:pt x="3565906" y="12700"/>
                  </a:lnTo>
                  <a:lnTo>
                    <a:pt x="3570224" y="12700"/>
                  </a:lnTo>
                  <a:lnTo>
                    <a:pt x="3573018" y="2794"/>
                  </a:lnTo>
                  <a:lnTo>
                    <a:pt x="3565906" y="0"/>
                  </a:lnTo>
                  <a:close/>
                </a:path>
              </a:pathLst>
            </a:custGeom>
            <a:solidFill>
              <a:srgbClr val="005888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63500" y="1775841"/>
              <a:ext cx="12700" cy="12700"/>
            </a:xfrm>
            <a:custGeom>
              <a:avLst/>
              <a:gdLst/>
              <a:ahLst/>
              <a:cxnLst/>
              <a:rect r="r" b="b" t="t" l="l"/>
              <a:pathLst>
                <a:path h="12700" w="12700">
                  <a:moveTo>
                    <a:pt x="6350" y="0"/>
                  </a:moveTo>
                  <a:cubicBezTo>
                    <a:pt x="2794" y="0"/>
                    <a:pt x="0" y="2794"/>
                    <a:pt x="0" y="6350"/>
                  </a:cubicBezTo>
                  <a:cubicBezTo>
                    <a:pt x="0" y="9906"/>
                    <a:pt x="2794" y="12700"/>
                    <a:pt x="6350" y="12700"/>
                  </a:cubicBezTo>
                  <a:cubicBezTo>
                    <a:pt x="9906" y="12700"/>
                    <a:pt x="12700" y="9906"/>
                    <a:pt x="12700" y="6350"/>
                  </a:cubicBezTo>
                  <a:cubicBezTo>
                    <a:pt x="12700" y="2794"/>
                    <a:pt x="9906" y="0"/>
                    <a:pt x="6350" y="0"/>
                  </a:cubicBezTo>
                  <a:close/>
                </a:path>
              </a:pathLst>
            </a:custGeom>
            <a:solidFill>
              <a:srgbClr val="00537F"/>
            </a:solidFill>
          </p:spPr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833139" y="566159"/>
            <a:ext cx="23288584" cy="154417"/>
            <a:chOff x="0" y="0"/>
            <a:chExt cx="6133619" cy="4066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33619" cy="40669"/>
            </a:xfrm>
            <a:custGeom>
              <a:avLst/>
              <a:gdLst/>
              <a:ahLst/>
              <a:cxnLst/>
              <a:rect r="r" b="b" t="t" l="l"/>
              <a:pathLst>
                <a:path h="40669" w="6133619">
                  <a:moveTo>
                    <a:pt x="0" y="0"/>
                  </a:moveTo>
                  <a:lnTo>
                    <a:pt x="6133619" y="0"/>
                  </a:lnTo>
                  <a:lnTo>
                    <a:pt x="6133619" y="40669"/>
                  </a:lnTo>
                  <a:lnTo>
                    <a:pt x="0" y="40669"/>
                  </a:lnTo>
                  <a:close/>
                </a:path>
              </a:pathLst>
            </a:custGeom>
            <a:solidFill>
              <a:srgbClr val="01537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6133619" cy="787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7610457" y="3223394"/>
            <a:ext cx="6389005" cy="4256459"/>
          </a:xfrm>
          <a:custGeom>
            <a:avLst/>
            <a:gdLst/>
            <a:ahLst/>
            <a:cxnLst/>
            <a:rect r="r" b="b" t="t" l="l"/>
            <a:pathLst>
              <a:path h="4256459" w="6389005">
                <a:moveTo>
                  <a:pt x="0" y="0"/>
                </a:moveTo>
                <a:lnTo>
                  <a:pt x="6389005" y="0"/>
                </a:lnTo>
                <a:lnTo>
                  <a:pt x="6389005" y="4256459"/>
                </a:lnTo>
                <a:lnTo>
                  <a:pt x="0" y="42564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611931" y="1782579"/>
            <a:ext cx="16518418" cy="28207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6"/>
              </a:lnSpc>
            </a:pPr>
            <a:r>
              <a:rPr lang="en-US" b="true" sz="5284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&gt; ABERASTASUNAREN BANAKETA: </a:t>
            </a:r>
          </a:p>
          <a:p>
            <a:pPr algn="just">
              <a:lnSpc>
                <a:spcPts val="4306"/>
              </a:lnSpc>
            </a:pPr>
            <a:r>
              <a:rPr lang="en-US" sz="4784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LANGILE GUZTIOK</a:t>
            </a:r>
            <a:r>
              <a:rPr lang="en-US" sz="4784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 GUTXIENEKO </a:t>
            </a:r>
          </a:p>
          <a:p>
            <a:pPr algn="just">
              <a:lnSpc>
                <a:spcPts val="4306"/>
              </a:lnSpc>
            </a:pPr>
            <a:r>
              <a:rPr lang="en-US" sz="4784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SOLDATATIK GORA </a:t>
            </a:r>
          </a:p>
          <a:p>
            <a:pPr algn="just">
              <a:lnSpc>
                <a:spcPts val="4306"/>
              </a:lnSpc>
            </a:pPr>
            <a:r>
              <a:rPr lang="en-US" sz="4784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IRABAZI AHAL </a:t>
            </a:r>
          </a:p>
          <a:p>
            <a:pPr algn="just">
              <a:lnSpc>
                <a:spcPts val="4306"/>
              </a:lnSpc>
            </a:pPr>
            <a:r>
              <a:rPr lang="en-US" sz="4784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IZATEA.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-1796193" y="5888058"/>
            <a:ext cx="18039238" cy="6499890"/>
            <a:chOff x="0" y="0"/>
            <a:chExt cx="106514900" cy="38379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06514900" cy="38379400"/>
            </a:xfrm>
            <a:custGeom>
              <a:avLst/>
              <a:gdLst/>
              <a:ahLst/>
              <a:cxnLst/>
              <a:rect r="r" b="b" t="t" l="l"/>
              <a:pathLst>
                <a:path h="38379400" w="106514900">
                  <a:moveTo>
                    <a:pt x="0" y="0"/>
                  </a:moveTo>
                  <a:lnTo>
                    <a:pt x="106514900" y="0"/>
                  </a:lnTo>
                  <a:lnTo>
                    <a:pt x="106514900" y="38379400"/>
                  </a:lnTo>
                  <a:lnTo>
                    <a:pt x="0" y="38379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3999462" y="7874705"/>
            <a:ext cx="4601468" cy="2412295"/>
            <a:chOff x="0" y="0"/>
            <a:chExt cx="3744646" cy="196310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959349" y="63752"/>
              <a:ext cx="1290206" cy="1835539"/>
            </a:xfrm>
            <a:custGeom>
              <a:avLst/>
              <a:gdLst/>
              <a:ahLst/>
              <a:cxnLst/>
              <a:rect r="r" b="b" t="t" l="l"/>
              <a:pathLst>
                <a:path h="1835539" w="1290206">
                  <a:moveTo>
                    <a:pt x="7119" y="370207"/>
                  </a:moveTo>
                  <a:cubicBezTo>
                    <a:pt x="7373" y="349379"/>
                    <a:pt x="14739" y="331472"/>
                    <a:pt x="29217" y="316994"/>
                  </a:cubicBezTo>
                  <a:lnTo>
                    <a:pt x="29217" y="316994"/>
                  </a:lnTo>
                  <a:lnTo>
                    <a:pt x="29217" y="316994"/>
                  </a:lnTo>
                  <a:lnTo>
                    <a:pt x="324238" y="22100"/>
                  </a:lnTo>
                  <a:lnTo>
                    <a:pt x="324238" y="22100"/>
                  </a:lnTo>
                  <a:lnTo>
                    <a:pt x="324238" y="22100"/>
                  </a:lnTo>
                  <a:cubicBezTo>
                    <a:pt x="338843" y="7495"/>
                    <a:pt x="356750" y="129"/>
                    <a:pt x="377578" y="2"/>
                  </a:cubicBezTo>
                  <a:lnTo>
                    <a:pt x="377578" y="2"/>
                  </a:lnTo>
                  <a:lnTo>
                    <a:pt x="377578" y="2"/>
                  </a:lnTo>
                  <a:cubicBezTo>
                    <a:pt x="398406" y="-125"/>
                    <a:pt x="416186" y="6860"/>
                    <a:pt x="430537" y="21084"/>
                  </a:cubicBezTo>
                  <a:lnTo>
                    <a:pt x="430537" y="21084"/>
                  </a:lnTo>
                  <a:lnTo>
                    <a:pt x="430537" y="21084"/>
                  </a:lnTo>
                  <a:lnTo>
                    <a:pt x="1268991" y="859665"/>
                  </a:lnTo>
                  <a:lnTo>
                    <a:pt x="1264546" y="864110"/>
                  </a:lnTo>
                  <a:lnTo>
                    <a:pt x="1268991" y="859665"/>
                  </a:lnTo>
                  <a:cubicBezTo>
                    <a:pt x="1283342" y="874016"/>
                    <a:pt x="1290454" y="891923"/>
                    <a:pt x="1290200" y="912624"/>
                  </a:cubicBezTo>
                  <a:lnTo>
                    <a:pt x="1283850" y="912497"/>
                  </a:lnTo>
                  <a:lnTo>
                    <a:pt x="1290200" y="912497"/>
                  </a:lnTo>
                  <a:cubicBezTo>
                    <a:pt x="1290073" y="933325"/>
                    <a:pt x="1282580" y="951232"/>
                    <a:pt x="1268102" y="965837"/>
                  </a:cubicBezTo>
                  <a:lnTo>
                    <a:pt x="1268102" y="965837"/>
                  </a:lnTo>
                  <a:lnTo>
                    <a:pt x="1268102" y="965837"/>
                  </a:lnTo>
                  <a:lnTo>
                    <a:pt x="420504" y="1813435"/>
                  </a:lnTo>
                  <a:lnTo>
                    <a:pt x="416059" y="1808990"/>
                  </a:lnTo>
                  <a:lnTo>
                    <a:pt x="420504" y="1813435"/>
                  </a:lnTo>
                  <a:cubicBezTo>
                    <a:pt x="406026" y="1827913"/>
                    <a:pt x="388119" y="1835406"/>
                    <a:pt x="367291" y="1835533"/>
                  </a:cubicBezTo>
                  <a:lnTo>
                    <a:pt x="367291" y="1829183"/>
                  </a:lnTo>
                  <a:lnTo>
                    <a:pt x="367418" y="1835533"/>
                  </a:lnTo>
                  <a:cubicBezTo>
                    <a:pt x="346590" y="1835787"/>
                    <a:pt x="328683" y="1828675"/>
                    <a:pt x="314332" y="1814324"/>
                  </a:cubicBezTo>
                  <a:lnTo>
                    <a:pt x="314332" y="1814324"/>
                  </a:lnTo>
                  <a:lnTo>
                    <a:pt x="314332" y="1814324"/>
                  </a:lnTo>
                  <a:lnTo>
                    <a:pt x="21089" y="1521081"/>
                  </a:lnTo>
                  <a:lnTo>
                    <a:pt x="25534" y="1516636"/>
                  </a:lnTo>
                  <a:lnTo>
                    <a:pt x="21089" y="1521081"/>
                  </a:lnTo>
                  <a:cubicBezTo>
                    <a:pt x="6738" y="1506730"/>
                    <a:pt x="-247" y="1488950"/>
                    <a:pt x="7" y="1468122"/>
                  </a:cubicBezTo>
                  <a:lnTo>
                    <a:pt x="7" y="1468122"/>
                  </a:lnTo>
                  <a:lnTo>
                    <a:pt x="7" y="1468122"/>
                  </a:lnTo>
                  <a:cubicBezTo>
                    <a:pt x="261" y="1447294"/>
                    <a:pt x="7500" y="1429387"/>
                    <a:pt x="22105" y="1414909"/>
                  </a:cubicBezTo>
                  <a:lnTo>
                    <a:pt x="26550" y="1419354"/>
                  </a:lnTo>
                  <a:lnTo>
                    <a:pt x="22105" y="1414909"/>
                  </a:lnTo>
                  <a:lnTo>
                    <a:pt x="525660" y="911354"/>
                  </a:lnTo>
                  <a:lnTo>
                    <a:pt x="530105" y="915799"/>
                  </a:lnTo>
                  <a:lnTo>
                    <a:pt x="525660" y="920244"/>
                  </a:lnTo>
                  <a:lnTo>
                    <a:pt x="28455" y="423039"/>
                  </a:lnTo>
                  <a:lnTo>
                    <a:pt x="32900" y="418594"/>
                  </a:lnTo>
                  <a:lnTo>
                    <a:pt x="28455" y="423039"/>
                  </a:lnTo>
                  <a:cubicBezTo>
                    <a:pt x="14104" y="408688"/>
                    <a:pt x="7119" y="391035"/>
                    <a:pt x="7246" y="370207"/>
                  </a:cubicBezTo>
                  <a:lnTo>
                    <a:pt x="19946" y="370334"/>
                  </a:lnTo>
                  <a:cubicBezTo>
                    <a:pt x="19819" y="387987"/>
                    <a:pt x="25661" y="402338"/>
                    <a:pt x="37472" y="414149"/>
                  </a:cubicBezTo>
                  <a:lnTo>
                    <a:pt x="37472" y="414149"/>
                  </a:lnTo>
                  <a:lnTo>
                    <a:pt x="37472" y="414149"/>
                  </a:lnTo>
                  <a:lnTo>
                    <a:pt x="534677" y="911354"/>
                  </a:lnTo>
                  <a:lnTo>
                    <a:pt x="539122" y="915799"/>
                  </a:lnTo>
                  <a:lnTo>
                    <a:pt x="534677" y="920244"/>
                  </a:lnTo>
                  <a:lnTo>
                    <a:pt x="31122" y="1423799"/>
                  </a:lnTo>
                  <a:lnTo>
                    <a:pt x="31122" y="1423799"/>
                  </a:lnTo>
                  <a:lnTo>
                    <a:pt x="31122" y="1423799"/>
                  </a:lnTo>
                  <a:cubicBezTo>
                    <a:pt x="19057" y="1435864"/>
                    <a:pt x="12961" y="1450596"/>
                    <a:pt x="12707" y="1468249"/>
                  </a:cubicBezTo>
                  <a:lnTo>
                    <a:pt x="6357" y="1468122"/>
                  </a:lnTo>
                  <a:lnTo>
                    <a:pt x="12707" y="1468122"/>
                  </a:lnTo>
                  <a:cubicBezTo>
                    <a:pt x="12580" y="1485775"/>
                    <a:pt x="18295" y="1500253"/>
                    <a:pt x="30106" y="1511937"/>
                  </a:cubicBezTo>
                  <a:lnTo>
                    <a:pt x="323349" y="1805180"/>
                  </a:lnTo>
                  <a:lnTo>
                    <a:pt x="318904" y="1809625"/>
                  </a:lnTo>
                  <a:lnTo>
                    <a:pt x="323349" y="1805180"/>
                  </a:lnTo>
                  <a:cubicBezTo>
                    <a:pt x="335160" y="1816991"/>
                    <a:pt x="349638" y="1822833"/>
                    <a:pt x="367291" y="1822579"/>
                  </a:cubicBezTo>
                  <a:lnTo>
                    <a:pt x="367291" y="1822579"/>
                  </a:lnTo>
                  <a:lnTo>
                    <a:pt x="367291" y="1822579"/>
                  </a:lnTo>
                  <a:cubicBezTo>
                    <a:pt x="384944" y="1822452"/>
                    <a:pt x="399549" y="1816356"/>
                    <a:pt x="411614" y="1804164"/>
                  </a:cubicBezTo>
                  <a:lnTo>
                    <a:pt x="411614" y="1804164"/>
                  </a:lnTo>
                  <a:lnTo>
                    <a:pt x="411614" y="1804164"/>
                  </a:lnTo>
                  <a:lnTo>
                    <a:pt x="1259212" y="956566"/>
                  </a:lnTo>
                  <a:lnTo>
                    <a:pt x="1263657" y="961011"/>
                  </a:lnTo>
                  <a:lnTo>
                    <a:pt x="1259212" y="956566"/>
                  </a:lnTo>
                  <a:cubicBezTo>
                    <a:pt x="1271404" y="944374"/>
                    <a:pt x="1277500" y="929769"/>
                    <a:pt x="1277627" y="912243"/>
                  </a:cubicBezTo>
                  <a:lnTo>
                    <a:pt x="1277627" y="912243"/>
                  </a:lnTo>
                  <a:lnTo>
                    <a:pt x="1277627" y="912243"/>
                  </a:lnTo>
                  <a:cubicBezTo>
                    <a:pt x="1277881" y="894717"/>
                    <a:pt x="1272039" y="880239"/>
                    <a:pt x="1260228" y="868301"/>
                  </a:cubicBezTo>
                  <a:lnTo>
                    <a:pt x="1260228" y="868301"/>
                  </a:lnTo>
                  <a:lnTo>
                    <a:pt x="1260228" y="868301"/>
                  </a:lnTo>
                  <a:lnTo>
                    <a:pt x="421520" y="29974"/>
                  </a:lnTo>
                  <a:lnTo>
                    <a:pt x="425965" y="25529"/>
                  </a:lnTo>
                  <a:lnTo>
                    <a:pt x="421520" y="29974"/>
                  </a:lnTo>
                  <a:cubicBezTo>
                    <a:pt x="409709" y="18163"/>
                    <a:pt x="395231" y="12448"/>
                    <a:pt x="377578" y="12575"/>
                  </a:cubicBezTo>
                  <a:lnTo>
                    <a:pt x="377578" y="6225"/>
                  </a:lnTo>
                  <a:lnTo>
                    <a:pt x="377578" y="12575"/>
                  </a:lnTo>
                  <a:cubicBezTo>
                    <a:pt x="360052" y="12702"/>
                    <a:pt x="345320" y="18798"/>
                    <a:pt x="333128" y="30990"/>
                  </a:cubicBezTo>
                  <a:lnTo>
                    <a:pt x="328683" y="26545"/>
                  </a:lnTo>
                  <a:lnTo>
                    <a:pt x="333128" y="30990"/>
                  </a:lnTo>
                  <a:lnTo>
                    <a:pt x="38107" y="326011"/>
                  </a:lnTo>
                  <a:lnTo>
                    <a:pt x="33662" y="321566"/>
                  </a:lnTo>
                  <a:lnTo>
                    <a:pt x="38107" y="326011"/>
                  </a:lnTo>
                  <a:cubicBezTo>
                    <a:pt x="26042" y="338076"/>
                    <a:pt x="19946" y="352808"/>
                    <a:pt x="19692" y="370461"/>
                  </a:cubicBezTo>
                  <a:close/>
                </a:path>
              </a:pathLst>
            </a:custGeom>
            <a:solidFill>
              <a:srgbClr val="00537F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01854" y="1775841"/>
              <a:ext cx="3573018" cy="12700"/>
            </a:xfrm>
            <a:custGeom>
              <a:avLst/>
              <a:gdLst/>
              <a:ahLst/>
              <a:cxnLst/>
              <a:rect r="r" b="b" t="t" l="l"/>
              <a:pathLst>
                <a:path h="12700" w="3573018">
                  <a:moveTo>
                    <a:pt x="2794" y="0"/>
                  </a:moveTo>
                  <a:lnTo>
                    <a:pt x="0" y="9906"/>
                  </a:lnTo>
                  <a:lnTo>
                    <a:pt x="6350" y="12700"/>
                  </a:lnTo>
                  <a:lnTo>
                    <a:pt x="10668" y="12700"/>
                  </a:lnTo>
                  <a:lnTo>
                    <a:pt x="13462" y="2794"/>
                  </a:lnTo>
                  <a:lnTo>
                    <a:pt x="6350" y="0"/>
                  </a:lnTo>
                  <a:close/>
                  <a:moveTo>
                    <a:pt x="41910" y="0"/>
                  </a:moveTo>
                  <a:lnTo>
                    <a:pt x="39116" y="9906"/>
                  </a:lnTo>
                  <a:lnTo>
                    <a:pt x="45466" y="12700"/>
                  </a:lnTo>
                  <a:lnTo>
                    <a:pt x="49784" y="12700"/>
                  </a:lnTo>
                  <a:lnTo>
                    <a:pt x="52578" y="2794"/>
                  </a:lnTo>
                  <a:lnTo>
                    <a:pt x="45466" y="0"/>
                  </a:lnTo>
                  <a:close/>
                  <a:moveTo>
                    <a:pt x="81026" y="0"/>
                  </a:moveTo>
                  <a:lnTo>
                    <a:pt x="78232" y="9906"/>
                  </a:lnTo>
                  <a:lnTo>
                    <a:pt x="84582" y="12700"/>
                  </a:lnTo>
                  <a:lnTo>
                    <a:pt x="88646" y="12700"/>
                  </a:lnTo>
                  <a:lnTo>
                    <a:pt x="91440" y="2794"/>
                  </a:lnTo>
                  <a:lnTo>
                    <a:pt x="84328" y="0"/>
                  </a:lnTo>
                  <a:close/>
                  <a:moveTo>
                    <a:pt x="120142" y="0"/>
                  </a:moveTo>
                  <a:lnTo>
                    <a:pt x="117348" y="9906"/>
                  </a:lnTo>
                  <a:lnTo>
                    <a:pt x="123698" y="12700"/>
                  </a:lnTo>
                  <a:lnTo>
                    <a:pt x="128016" y="12700"/>
                  </a:lnTo>
                  <a:lnTo>
                    <a:pt x="130810" y="2794"/>
                  </a:lnTo>
                  <a:lnTo>
                    <a:pt x="123698" y="0"/>
                  </a:lnTo>
                  <a:close/>
                  <a:moveTo>
                    <a:pt x="159258" y="0"/>
                  </a:moveTo>
                  <a:lnTo>
                    <a:pt x="156464" y="9906"/>
                  </a:lnTo>
                  <a:lnTo>
                    <a:pt x="162814" y="12700"/>
                  </a:lnTo>
                  <a:lnTo>
                    <a:pt x="167132" y="12700"/>
                  </a:lnTo>
                  <a:lnTo>
                    <a:pt x="169926" y="2794"/>
                  </a:lnTo>
                  <a:lnTo>
                    <a:pt x="162814" y="0"/>
                  </a:lnTo>
                  <a:close/>
                  <a:moveTo>
                    <a:pt x="198374" y="0"/>
                  </a:moveTo>
                  <a:lnTo>
                    <a:pt x="195580" y="9906"/>
                  </a:lnTo>
                  <a:lnTo>
                    <a:pt x="201930" y="12700"/>
                  </a:lnTo>
                  <a:lnTo>
                    <a:pt x="206248" y="12700"/>
                  </a:lnTo>
                  <a:lnTo>
                    <a:pt x="209042" y="2794"/>
                  </a:lnTo>
                  <a:lnTo>
                    <a:pt x="201930" y="0"/>
                  </a:lnTo>
                  <a:close/>
                  <a:moveTo>
                    <a:pt x="237490" y="0"/>
                  </a:moveTo>
                  <a:lnTo>
                    <a:pt x="234696" y="9906"/>
                  </a:lnTo>
                  <a:lnTo>
                    <a:pt x="241046" y="12700"/>
                  </a:lnTo>
                  <a:lnTo>
                    <a:pt x="245364" y="12700"/>
                  </a:lnTo>
                  <a:lnTo>
                    <a:pt x="248158" y="2794"/>
                  </a:lnTo>
                  <a:lnTo>
                    <a:pt x="241046" y="0"/>
                  </a:lnTo>
                  <a:close/>
                  <a:moveTo>
                    <a:pt x="276606" y="0"/>
                  </a:moveTo>
                  <a:lnTo>
                    <a:pt x="273812" y="9906"/>
                  </a:lnTo>
                  <a:lnTo>
                    <a:pt x="280162" y="12700"/>
                  </a:lnTo>
                  <a:lnTo>
                    <a:pt x="284480" y="12700"/>
                  </a:lnTo>
                  <a:lnTo>
                    <a:pt x="287274" y="2794"/>
                  </a:lnTo>
                  <a:lnTo>
                    <a:pt x="280162" y="0"/>
                  </a:lnTo>
                  <a:close/>
                  <a:moveTo>
                    <a:pt x="315722" y="0"/>
                  </a:moveTo>
                  <a:lnTo>
                    <a:pt x="312928" y="9906"/>
                  </a:lnTo>
                  <a:lnTo>
                    <a:pt x="319278" y="12700"/>
                  </a:lnTo>
                  <a:lnTo>
                    <a:pt x="323596" y="12700"/>
                  </a:lnTo>
                  <a:lnTo>
                    <a:pt x="326390" y="2794"/>
                  </a:lnTo>
                  <a:lnTo>
                    <a:pt x="319278" y="0"/>
                  </a:lnTo>
                  <a:close/>
                  <a:moveTo>
                    <a:pt x="354838" y="0"/>
                  </a:moveTo>
                  <a:lnTo>
                    <a:pt x="352044" y="9906"/>
                  </a:lnTo>
                  <a:lnTo>
                    <a:pt x="358394" y="12700"/>
                  </a:lnTo>
                  <a:lnTo>
                    <a:pt x="362712" y="12700"/>
                  </a:lnTo>
                  <a:lnTo>
                    <a:pt x="365506" y="2794"/>
                  </a:lnTo>
                  <a:lnTo>
                    <a:pt x="358394" y="0"/>
                  </a:lnTo>
                  <a:close/>
                  <a:moveTo>
                    <a:pt x="393954" y="0"/>
                  </a:moveTo>
                  <a:lnTo>
                    <a:pt x="391160" y="9906"/>
                  </a:lnTo>
                  <a:lnTo>
                    <a:pt x="397510" y="12700"/>
                  </a:lnTo>
                  <a:lnTo>
                    <a:pt x="401828" y="12700"/>
                  </a:lnTo>
                  <a:lnTo>
                    <a:pt x="404622" y="2794"/>
                  </a:lnTo>
                  <a:lnTo>
                    <a:pt x="397510" y="0"/>
                  </a:lnTo>
                  <a:close/>
                  <a:moveTo>
                    <a:pt x="433070" y="0"/>
                  </a:moveTo>
                  <a:lnTo>
                    <a:pt x="430276" y="9906"/>
                  </a:lnTo>
                  <a:lnTo>
                    <a:pt x="436626" y="12700"/>
                  </a:lnTo>
                  <a:lnTo>
                    <a:pt x="440944" y="12700"/>
                  </a:lnTo>
                  <a:lnTo>
                    <a:pt x="443738" y="2794"/>
                  </a:lnTo>
                  <a:lnTo>
                    <a:pt x="436626" y="0"/>
                  </a:lnTo>
                  <a:close/>
                  <a:moveTo>
                    <a:pt x="472186" y="0"/>
                  </a:moveTo>
                  <a:lnTo>
                    <a:pt x="469392" y="9906"/>
                  </a:lnTo>
                  <a:lnTo>
                    <a:pt x="475742" y="12700"/>
                  </a:lnTo>
                  <a:lnTo>
                    <a:pt x="480060" y="12700"/>
                  </a:lnTo>
                  <a:lnTo>
                    <a:pt x="482854" y="2794"/>
                  </a:lnTo>
                  <a:lnTo>
                    <a:pt x="475742" y="0"/>
                  </a:lnTo>
                  <a:close/>
                  <a:moveTo>
                    <a:pt x="511302" y="0"/>
                  </a:moveTo>
                  <a:lnTo>
                    <a:pt x="508508" y="9906"/>
                  </a:lnTo>
                  <a:lnTo>
                    <a:pt x="514858" y="12700"/>
                  </a:lnTo>
                  <a:lnTo>
                    <a:pt x="519176" y="12700"/>
                  </a:lnTo>
                  <a:lnTo>
                    <a:pt x="521970" y="2794"/>
                  </a:lnTo>
                  <a:lnTo>
                    <a:pt x="514858" y="0"/>
                  </a:lnTo>
                  <a:close/>
                  <a:moveTo>
                    <a:pt x="550418" y="0"/>
                  </a:moveTo>
                  <a:lnTo>
                    <a:pt x="547624" y="9906"/>
                  </a:lnTo>
                  <a:lnTo>
                    <a:pt x="553974" y="12700"/>
                  </a:lnTo>
                  <a:lnTo>
                    <a:pt x="558292" y="12700"/>
                  </a:lnTo>
                  <a:lnTo>
                    <a:pt x="561086" y="2794"/>
                  </a:lnTo>
                  <a:lnTo>
                    <a:pt x="553974" y="0"/>
                  </a:lnTo>
                  <a:close/>
                  <a:moveTo>
                    <a:pt x="589534" y="0"/>
                  </a:moveTo>
                  <a:lnTo>
                    <a:pt x="586740" y="9906"/>
                  </a:lnTo>
                  <a:lnTo>
                    <a:pt x="593090" y="12700"/>
                  </a:lnTo>
                  <a:lnTo>
                    <a:pt x="597408" y="12700"/>
                  </a:lnTo>
                  <a:lnTo>
                    <a:pt x="600202" y="2794"/>
                  </a:lnTo>
                  <a:lnTo>
                    <a:pt x="593090" y="0"/>
                  </a:lnTo>
                  <a:close/>
                  <a:moveTo>
                    <a:pt x="628650" y="0"/>
                  </a:moveTo>
                  <a:lnTo>
                    <a:pt x="625856" y="9906"/>
                  </a:lnTo>
                  <a:lnTo>
                    <a:pt x="632206" y="12700"/>
                  </a:lnTo>
                  <a:lnTo>
                    <a:pt x="636524" y="12700"/>
                  </a:lnTo>
                  <a:lnTo>
                    <a:pt x="639318" y="2794"/>
                  </a:lnTo>
                  <a:lnTo>
                    <a:pt x="632206" y="0"/>
                  </a:lnTo>
                  <a:close/>
                  <a:moveTo>
                    <a:pt x="667766" y="0"/>
                  </a:moveTo>
                  <a:lnTo>
                    <a:pt x="664972" y="9906"/>
                  </a:lnTo>
                  <a:lnTo>
                    <a:pt x="671322" y="12700"/>
                  </a:lnTo>
                  <a:lnTo>
                    <a:pt x="675640" y="12700"/>
                  </a:lnTo>
                  <a:lnTo>
                    <a:pt x="678434" y="2794"/>
                  </a:lnTo>
                  <a:lnTo>
                    <a:pt x="671322" y="0"/>
                  </a:lnTo>
                  <a:close/>
                  <a:moveTo>
                    <a:pt x="706882" y="0"/>
                  </a:moveTo>
                  <a:lnTo>
                    <a:pt x="704088" y="9906"/>
                  </a:lnTo>
                  <a:lnTo>
                    <a:pt x="710438" y="12700"/>
                  </a:lnTo>
                  <a:lnTo>
                    <a:pt x="714756" y="12700"/>
                  </a:lnTo>
                  <a:lnTo>
                    <a:pt x="717550" y="2794"/>
                  </a:lnTo>
                  <a:lnTo>
                    <a:pt x="710438" y="0"/>
                  </a:lnTo>
                  <a:close/>
                  <a:moveTo>
                    <a:pt x="745998" y="0"/>
                  </a:moveTo>
                  <a:lnTo>
                    <a:pt x="743204" y="9906"/>
                  </a:lnTo>
                  <a:lnTo>
                    <a:pt x="749554" y="12700"/>
                  </a:lnTo>
                  <a:lnTo>
                    <a:pt x="753872" y="12700"/>
                  </a:lnTo>
                  <a:lnTo>
                    <a:pt x="756666" y="2794"/>
                  </a:lnTo>
                  <a:lnTo>
                    <a:pt x="749554" y="0"/>
                  </a:lnTo>
                  <a:close/>
                  <a:moveTo>
                    <a:pt x="785114" y="0"/>
                  </a:moveTo>
                  <a:lnTo>
                    <a:pt x="782320" y="9906"/>
                  </a:lnTo>
                  <a:lnTo>
                    <a:pt x="788670" y="12700"/>
                  </a:lnTo>
                  <a:lnTo>
                    <a:pt x="792988" y="12700"/>
                  </a:lnTo>
                  <a:lnTo>
                    <a:pt x="795782" y="2794"/>
                  </a:lnTo>
                  <a:lnTo>
                    <a:pt x="788670" y="0"/>
                  </a:lnTo>
                  <a:close/>
                  <a:moveTo>
                    <a:pt x="824230" y="0"/>
                  </a:moveTo>
                  <a:lnTo>
                    <a:pt x="821436" y="9906"/>
                  </a:lnTo>
                  <a:lnTo>
                    <a:pt x="827786" y="12700"/>
                  </a:lnTo>
                  <a:lnTo>
                    <a:pt x="832104" y="12700"/>
                  </a:lnTo>
                  <a:lnTo>
                    <a:pt x="834898" y="2794"/>
                  </a:lnTo>
                  <a:lnTo>
                    <a:pt x="827786" y="0"/>
                  </a:lnTo>
                  <a:close/>
                  <a:moveTo>
                    <a:pt x="863346" y="0"/>
                  </a:moveTo>
                  <a:lnTo>
                    <a:pt x="860552" y="9906"/>
                  </a:lnTo>
                  <a:lnTo>
                    <a:pt x="866902" y="12700"/>
                  </a:lnTo>
                  <a:lnTo>
                    <a:pt x="871220" y="12700"/>
                  </a:lnTo>
                  <a:lnTo>
                    <a:pt x="874014" y="2794"/>
                  </a:lnTo>
                  <a:lnTo>
                    <a:pt x="866902" y="0"/>
                  </a:lnTo>
                  <a:close/>
                  <a:moveTo>
                    <a:pt x="902462" y="0"/>
                  </a:moveTo>
                  <a:lnTo>
                    <a:pt x="899668" y="9906"/>
                  </a:lnTo>
                  <a:lnTo>
                    <a:pt x="906018" y="12700"/>
                  </a:lnTo>
                  <a:lnTo>
                    <a:pt x="910336" y="12700"/>
                  </a:lnTo>
                  <a:lnTo>
                    <a:pt x="913130" y="2794"/>
                  </a:lnTo>
                  <a:lnTo>
                    <a:pt x="906018" y="0"/>
                  </a:lnTo>
                  <a:close/>
                  <a:moveTo>
                    <a:pt x="941578" y="0"/>
                  </a:moveTo>
                  <a:lnTo>
                    <a:pt x="938784" y="9906"/>
                  </a:lnTo>
                  <a:lnTo>
                    <a:pt x="945134" y="12700"/>
                  </a:lnTo>
                  <a:lnTo>
                    <a:pt x="949452" y="12700"/>
                  </a:lnTo>
                  <a:lnTo>
                    <a:pt x="952246" y="2794"/>
                  </a:lnTo>
                  <a:lnTo>
                    <a:pt x="945134" y="0"/>
                  </a:lnTo>
                  <a:close/>
                  <a:moveTo>
                    <a:pt x="980694" y="0"/>
                  </a:moveTo>
                  <a:lnTo>
                    <a:pt x="977900" y="9906"/>
                  </a:lnTo>
                  <a:lnTo>
                    <a:pt x="984250" y="12700"/>
                  </a:lnTo>
                  <a:lnTo>
                    <a:pt x="988568" y="12700"/>
                  </a:lnTo>
                  <a:lnTo>
                    <a:pt x="991362" y="2794"/>
                  </a:lnTo>
                  <a:lnTo>
                    <a:pt x="984250" y="0"/>
                  </a:lnTo>
                  <a:close/>
                  <a:moveTo>
                    <a:pt x="1019810" y="0"/>
                  </a:moveTo>
                  <a:lnTo>
                    <a:pt x="1017016" y="9906"/>
                  </a:lnTo>
                  <a:lnTo>
                    <a:pt x="1023366" y="12700"/>
                  </a:lnTo>
                  <a:lnTo>
                    <a:pt x="1027684" y="12700"/>
                  </a:lnTo>
                  <a:lnTo>
                    <a:pt x="1030478" y="2794"/>
                  </a:lnTo>
                  <a:lnTo>
                    <a:pt x="1023366" y="0"/>
                  </a:lnTo>
                  <a:close/>
                  <a:moveTo>
                    <a:pt x="1058926" y="0"/>
                  </a:moveTo>
                  <a:lnTo>
                    <a:pt x="1056132" y="9906"/>
                  </a:lnTo>
                  <a:lnTo>
                    <a:pt x="1062482" y="12700"/>
                  </a:lnTo>
                  <a:lnTo>
                    <a:pt x="1066800" y="12700"/>
                  </a:lnTo>
                  <a:lnTo>
                    <a:pt x="1069594" y="2794"/>
                  </a:lnTo>
                  <a:lnTo>
                    <a:pt x="1062482" y="0"/>
                  </a:lnTo>
                  <a:close/>
                  <a:moveTo>
                    <a:pt x="1098042" y="0"/>
                  </a:moveTo>
                  <a:lnTo>
                    <a:pt x="1095248" y="9906"/>
                  </a:lnTo>
                  <a:lnTo>
                    <a:pt x="1101598" y="12700"/>
                  </a:lnTo>
                  <a:lnTo>
                    <a:pt x="1105916" y="12700"/>
                  </a:lnTo>
                  <a:lnTo>
                    <a:pt x="1108710" y="2794"/>
                  </a:lnTo>
                  <a:lnTo>
                    <a:pt x="1101598" y="0"/>
                  </a:lnTo>
                  <a:close/>
                  <a:moveTo>
                    <a:pt x="1137158" y="0"/>
                  </a:moveTo>
                  <a:lnTo>
                    <a:pt x="1134364" y="9906"/>
                  </a:lnTo>
                  <a:lnTo>
                    <a:pt x="1140714" y="12700"/>
                  </a:lnTo>
                  <a:lnTo>
                    <a:pt x="1145032" y="12700"/>
                  </a:lnTo>
                  <a:lnTo>
                    <a:pt x="1147826" y="2794"/>
                  </a:lnTo>
                  <a:lnTo>
                    <a:pt x="1140714" y="0"/>
                  </a:lnTo>
                  <a:close/>
                  <a:moveTo>
                    <a:pt x="1176274" y="0"/>
                  </a:moveTo>
                  <a:lnTo>
                    <a:pt x="1173480" y="9906"/>
                  </a:lnTo>
                  <a:lnTo>
                    <a:pt x="1179830" y="12700"/>
                  </a:lnTo>
                  <a:lnTo>
                    <a:pt x="1184148" y="12700"/>
                  </a:lnTo>
                  <a:lnTo>
                    <a:pt x="1186942" y="2794"/>
                  </a:lnTo>
                  <a:lnTo>
                    <a:pt x="1179830" y="0"/>
                  </a:lnTo>
                  <a:close/>
                  <a:moveTo>
                    <a:pt x="1215390" y="0"/>
                  </a:moveTo>
                  <a:lnTo>
                    <a:pt x="1212596" y="9906"/>
                  </a:lnTo>
                  <a:lnTo>
                    <a:pt x="1218946" y="12700"/>
                  </a:lnTo>
                  <a:lnTo>
                    <a:pt x="1223264" y="12700"/>
                  </a:lnTo>
                  <a:lnTo>
                    <a:pt x="1226058" y="2794"/>
                  </a:lnTo>
                  <a:lnTo>
                    <a:pt x="1218946" y="0"/>
                  </a:lnTo>
                  <a:close/>
                  <a:moveTo>
                    <a:pt x="1254507" y="0"/>
                  </a:moveTo>
                  <a:lnTo>
                    <a:pt x="1251713" y="9906"/>
                  </a:lnTo>
                  <a:lnTo>
                    <a:pt x="1258063" y="12700"/>
                  </a:lnTo>
                  <a:lnTo>
                    <a:pt x="1262380" y="12700"/>
                  </a:lnTo>
                  <a:lnTo>
                    <a:pt x="1265174" y="2794"/>
                  </a:lnTo>
                  <a:lnTo>
                    <a:pt x="1258063" y="0"/>
                  </a:lnTo>
                  <a:close/>
                  <a:moveTo>
                    <a:pt x="1293623" y="0"/>
                  </a:moveTo>
                  <a:lnTo>
                    <a:pt x="1290829" y="9906"/>
                  </a:lnTo>
                  <a:lnTo>
                    <a:pt x="1297179" y="12700"/>
                  </a:lnTo>
                  <a:lnTo>
                    <a:pt x="1301496" y="12700"/>
                  </a:lnTo>
                  <a:lnTo>
                    <a:pt x="1304290" y="2794"/>
                  </a:lnTo>
                  <a:lnTo>
                    <a:pt x="1297179" y="0"/>
                  </a:lnTo>
                  <a:close/>
                  <a:moveTo>
                    <a:pt x="1332739" y="0"/>
                  </a:moveTo>
                  <a:lnTo>
                    <a:pt x="1329945" y="9906"/>
                  </a:lnTo>
                  <a:lnTo>
                    <a:pt x="1336295" y="12700"/>
                  </a:lnTo>
                  <a:lnTo>
                    <a:pt x="1340613" y="12700"/>
                  </a:lnTo>
                  <a:lnTo>
                    <a:pt x="1343407" y="2794"/>
                  </a:lnTo>
                  <a:lnTo>
                    <a:pt x="1336295" y="0"/>
                  </a:lnTo>
                  <a:close/>
                  <a:moveTo>
                    <a:pt x="1371855" y="0"/>
                  </a:moveTo>
                  <a:lnTo>
                    <a:pt x="1369061" y="9906"/>
                  </a:lnTo>
                  <a:lnTo>
                    <a:pt x="1375411" y="12700"/>
                  </a:lnTo>
                  <a:lnTo>
                    <a:pt x="1379729" y="12700"/>
                  </a:lnTo>
                  <a:lnTo>
                    <a:pt x="1382523" y="2794"/>
                  </a:lnTo>
                  <a:lnTo>
                    <a:pt x="1375411" y="0"/>
                  </a:lnTo>
                  <a:close/>
                  <a:moveTo>
                    <a:pt x="1410971" y="0"/>
                  </a:moveTo>
                  <a:lnTo>
                    <a:pt x="1408177" y="9906"/>
                  </a:lnTo>
                  <a:lnTo>
                    <a:pt x="1414527" y="12700"/>
                  </a:lnTo>
                  <a:lnTo>
                    <a:pt x="1418845" y="12700"/>
                  </a:lnTo>
                  <a:lnTo>
                    <a:pt x="1421639" y="2794"/>
                  </a:lnTo>
                  <a:lnTo>
                    <a:pt x="1414527" y="0"/>
                  </a:lnTo>
                  <a:close/>
                  <a:moveTo>
                    <a:pt x="1450087" y="0"/>
                  </a:moveTo>
                  <a:lnTo>
                    <a:pt x="1447293" y="9906"/>
                  </a:lnTo>
                  <a:lnTo>
                    <a:pt x="1453643" y="12700"/>
                  </a:lnTo>
                  <a:lnTo>
                    <a:pt x="1457961" y="12700"/>
                  </a:lnTo>
                  <a:lnTo>
                    <a:pt x="1460755" y="2794"/>
                  </a:lnTo>
                  <a:lnTo>
                    <a:pt x="1453643" y="0"/>
                  </a:lnTo>
                  <a:close/>
                  <a:moveTo>
                    <a:pt x="1489203" y="0"/>
                  </a:moveTo>
                  <a:lnTo>
                    <a:pt x="1486409" y="9906"/>
                  </a:lnTo>
                  <a:lnTo>
                    <a:pt x="1492759" y="12700"/>
                  </a:lnTo>
                  <a:lnTo>
                    <a:pt x="1497077" y="12700"/>
                  </a:lnTo>
                  <a:lnTo>
                    <a:pt x="1499871" y="2794"/>
                  </a:lnTo>
                  <a:lnTo>
                    <a:pt x="1492759" y="0"/>
                  </a:lnTo>
                  <a:close/>
                  <a:moveTo>
                    <a:pt x="1528319" y="0"/>
                  </a:moveTo>
                  <a:lnTo>
                    <a:pt x="1525525" y="9906"/>
                  </a:lnTo>
                  <a:lnTo>
                    <a:pt x="1531875" y="12700"/>
                  </a:lnTo>
                  <a:lnTo>
                    <a:pt x="1536193" y="12700"/>
                  </a:lnTo>
                  <a:lnTo>
                    <a:pt x="1538987" y="2794"/>
                  </a:lnTo>
                  <a:lnTo>
                    <a:pt x="1531875" y="0"/>
                  </a:lnTo>
                  <a:close/>
                  <a:moveTo>
                    <a:pt x="1567435" y="0"/>
                  </a:moveTo>
                  <a:lnTo>
                    <a:pt x="1564641" y="9906"/>
                  </a:lnTo>
                  <a:lnTo>
                    <a:pt x="1570991" y="12700"/>
                  </a:lnTo>
                  <a:lnTo>
                    <a:pt x="1575309" y="12700"/>
                  </a:lnTo>
                  <a:lnTo>
                    <a:pt x="1578103" y="2794"/>
                  </a:lnTo>
                  <a:lnTo>
                    <a:pt x="1570991" y="0"/>
                  </a:lnTo>
                  <a:close/>
                  <a:moveTo>
                    <a:pt x="1606551" y="0"/>
                  </a:moveTo>
                  <a:lnTo>
                    <a:pt x="1603757" y="9906"/>
                  </a:lnTo>
                  <a:lnTo>
                    <a:pt x="1610107" y="12700"/>
                  </a:lnTo>
                  <a:lnTo>
                    <a:pt x="1614425" y="12700"/>
                  </a:lnTo>
                  <a:lnTo>
                    <a:pt x="1617219" y="2794"/>
                  </a:lnTo>
                  <a:lnTo>
                    <a:pt x="1610107" y="0"/>
                  </a:lnTo>
                  <a:close/>
                  <a:moveTo>
                    <a:pt x="1645667" y="0"/>
                  </a:moveTo>
                  <a:lnTo>
                    <a:pt x="1642873" y="9906"/>
                  </a:lnTo>
                  <a:lnTo>
                    <a:pt x="1649223" y="12700"/>
                  </a:lnTo>
                  <a:lnTo>
                    <a:pt x="1653541" y="12700"/>
                  </a:lnTo>
                  <a:lnTo>
                    <a:pt x="1656335" y="2794"/>
                  </a:lnTo>
                  <a:lnTo>
                    <a:pt x="1649223" y="0"/>
                  </a:lnTo>
                  <a:close/>
                  <a:moveTo>
                    <a:pt x="1684783" y="0"/>
                  </a:moveTo>
                  <a:lnTo>
                    <a:pt x="1681989" y="9906"/>
                  </a:lnTo>
                  <a:lnTo>
                    <a:pt x="1688339" y="12700"/>
                  </a:lnTo>
                  <a:lnTo>
                    <a:pt x="1692657" y="12700"/>
                  </a:lnTo>
                  <a:lnTo>
                    <a:pt x="1695451" y="2794"/>
                  </a:lnTo>
                  <a:lnTo>
                    <a:pt x="1688339" y="0"/>
                  </a:lnTo>
                  <a:close/>
                  <a:moveTo>
                    <a:pt x="1723899" y="0"/>
                  </a:moveTo>
                  <a:lnTo>
                    <a:pt x="1721105" y="9906"/>
                  </a:lnTo>
                  <a:lnTo>
                    <a:pt x="1727455" y="12700"/>
                  </a:lnTo>
                  <a:lnTo>
                    <a:pt x="1731773" y="12700"/>
                  </a:lnTo>
                  <a:lnTo>
                    <a:pt x="1734567" y="2794"/>
                  </a:lnTo>
                  <a:lnTo>
                    <a:pt x="1727455" y="0"/>
                  </a:lnTo>
                  <a:close/>
                  <a:moveTo>
                    <a:pt x="1763015" y="0"/>
                  </a:moveTo>
                  <a:lnTo>
                    <a:pt x="1760221" y="9906"/>
                  </a:lnTo>
                  <a:lnTo>
                    <a:pt x="1766571" y="12700"/>
                  </a:lnTo>
                  <a:lnTo>
                    <a:pt x="1770889" y="12700"/>
                  </a:lnTo>
                  <a:lnTo>
                    <a:pt x="1773683" y="2794"/>
                  </a:lnTo>
                  <a:lnTo>
                    <a:pt x="1766571" y="0"/>
                  </a:lnTo>
                  <a:close/>
                  <a:moveTo>
                    <a:pt x="1802131" y="0"/>
                  </a:moveTo>
                  <a:lnTo>
                    <a:pt x="1799337" y="9906"/>
                  </a:lnTo>
                  <a:lnTo>
                    <a:pt x="1805687" y="12700"/>
                  </a:lnTo>
                  <a:lnTo>
                    <a:pt x="1810005" y="12700"/>
                  </a:lnTo>
                  <a:lnTo>
                    <a:pt x="1812799" y="2794"/>
                  </a:lnTo>
                  <a:lnTo>
                    <a:pt x="1805687" y="0"/>
                  </a:lnTo>
                  <a:close/>
                  <a:moveTo>
                    <a:pt x="1841247" y="0"/>
                  </a:moveTo>
                  <a:lnTo>
                    <a:pt x="1838453" y="9906"/>
                  </a:lnTo>
                  <a:lnTo>
                    <a:pt x="1844803" y="12700"/>
                  </a:lnTo>
                  <a:lnTo>
                    <a:pt x="1849121" y="12700"/>
                  </a:lnTo>
                  <a:lnTo>
                    <a:pt x="1851915" y="2794"/>
                  </a:lnTo>
                  <a:lnTo>
                    <a:pt x="1844803" y="0"/>
                  </a:lnTo>
                  <a:close/>
                  <a:moveTo>
                    <a:pt x="1880363" y="0"/>
                  </a:moveTo>
                  <a:lnTo>
                    <a:pt x="1877569" y="9906"/>
                  </a:lnTo>
                  <a:lnTo>
                    <a:pt x="1883919" y="12700"/>
                  </a:lnTo>
                  <a:lnTo>
                    <a:pt x="1888237" y="12700"/>
                  </a:lnTo>
                  <a:lnTo>
                    <a:pt x="1891031" y="2794"/>
                  </a:lnTo>
                  <a:lnTo>
                    <a:pt x="1883919" y="0"/>
                  </a:lnTo>
                  <a:close/>
                  <a:moveTo>
                    <a:pt x="1919479" y="0"/>
                  </a:moveTo>
                  <a:lnTo>
                    <a:pt x="1916685" y="9906"/>
                  </a:lnTo>
                  <a:lnTo>
                    <a:pt x="1923035" y="12700"/>
                  </a:lnTo>
                  <a:lnTo>
                    <a:pt x="1927353" y="12700"/>
                  </a:lnTo>
                  <a:lnTo>
                    <a:pt x="1930147" y="2794"/>
                  </a:lnTo>
                  <a:lnTo>
                    <a:pt x="1923035" y="0"/>
                  </a:lnTo>
                  <a:close/>
                  <a:moveTo>
                    <a:pt x="1958595" y="0"/>
                  </a:moveTo>
                  <a:lnTo>
                    <a:pt x="1955801" y="9906"/>
                  </a:lnTo>
                  <a:lnTo>
                    <a:pt x="1962151" y="12700"/>
                  </a:lnTo>
                  <a:lnTo>
                    <a:pt x="1966469" y="12700"/>
                  </a:lnTo>
                  <a:lnTo>
                    <a:pt x="1969263" y="2794"/>
                  </a:lnTo>
                  <a:lnTo>
                    <a:pt x="1962151" y="0"/>
                  </a:lnTo>
                  <a:close/>
                  <a:moveTo>
                    <a:pt x="1997711" y="0"/>
                  </a:moveTo>
                  <a:lnTo>
                    <a:pt x="1994917" y="9906"/>
                  </a:lnTo>
                  <a:lnTo>
                    <a:pt x="2001267" y="12700"/>
                  </a:lnTo>
                  <a:lnTo>
                    <a:pt x="2005585" y="12700"/>
                  </a:lnTo>
                  <a:lnTo>
                    <a:pt x="2008379" y="2794"/>
                  </a:lnTo>
                  <a:lnTo>
                    <a:pt x="2001267" y="0"/>
                  </a:lnTo>
                  <a:close/>
                  <a:moveTo>
                    <a:pt x="2036827" y="0"/>
                  </a:moveTo>
                  <a:lnTo>
                    <a:pt x="2034033" y="9906"/>
                  </a:lnTo>
                  <a:lnTo>
                    <a:pt x="2040383" y="12700"/>
                  </a:lnTo>
                  <a:lnTo>
                    <a:pt x="2044701" y="12700"/>
                  </a:lnTo>
                  <a:lnTo>
                    <a:pt x="2047495" y="2794"/>
                  </a:lnTo>
                  <a:lnTo>
                    <a:pt x="2040383" y="0"/>
                  </a:lnTo>
                  <a:close/>
                  <a:moveTo>
                    <a:pt x="2075943" y="0"/>
                  </a:moveTo>
                  <a:lnTo>
                    <a:pt x="2073149" y="9906"/>
                  </a:lnTo>
                  <a:lnTo>
                    <a:pt x="2079499" y="12700"/>
                  </a:lnTo>
                  <a:lnTo>
                    <a:pt x="2083817" y="12700"/>
                  </a:lnTo>
                  <a:lnTo>
                    <a:pt x="2086611" y="2794"/>
                  </a:lnTo>
                  <a:lnTo>
                    <a:pt x="2079499" y="0"/>
                  </a:lnTo>
                  <a:close/>
                  <a:moveTo>
                    <a:pt x="2115059" y="0"/>
                  </a:moveTo>
                  <a:lnTo>
                    <a:pt x="2112265" y="9906"/>
                  </a:lnTo>
                  <a:lnTo>
                    <a:pt x="2118615" y="12700"/>
                  </a:lnTo>
                  <a:lnTo>
                    <a:pt x="2122933" y="12700"/>
                  </a:lnTo>
                  <a:lnTo>
                    <a:pt x="2125727" y="2794"/>
                  </a:lnTo>
                  <a:lnTo>
                    <a:pt x="2118615" y="0"/>
                  </a:lnTo>
                  <a:close/>
                  <a:moveTo>
                    <a:pt x="2154175" y="0"/>
                  </a:moveTo>
                  <a:lnTo>
                    <a:pt x="2151381" y="9906"/>
                  </a:lnTo>
                  <a:lnTo>
                    <a:pt x="2157731" y="12700"/>
                  </a:lnTo>
                  <a:lnTo>
                    <a:pt x="2162049" y="12700"/>
                  </a:lnTo>
                  <a:lnTo>
                    <a:pt x="2164843" y="2794"/>
                  </a:lnTo>
                  <a:lnTo>
                    <a:pt x="2157731" y="0"/>
                  </a:lnTo>
                  <a:close/>
                  <a:moveTo>
                    <a:pt x="2193291" y="0"/>
                  </a:moveTo>
                  <a:lnTo>
                    <a:pt x="2190497" y="9906"/>
                  </a:lnTo>
                  <a:lnTo>
                    <a:pt x="2196847" y="12700"/>
                  </a:lnTo>
                  <a:lnTo>
                    <a:pt x="2201165" y="12700"/>
                  </a:lnTo>
                  <a:lnTo>
                    <a:pt x="2203959" y="2794"/>
                  </a:lnTo>
                  <a:lnTo>
                    <a:pt x="2196847" y="0"/>
                  </a:lnTo>
                  <a:close/>
                  <a:moveTo>
                    <a:pt x="2232407" y="0"/>
                  </a:moveTo>
                  <a:lnTo>
                    <a:pt x="2229613" y="9906"/>
                  </a:lnTo>
                  <a:lnTo>
                    <a:pt x="2235963" y="12700"/>
                  </a:lnTo>
                  <a:lnTo>
                    <a:pt x="2240281" y="12700"/>
                  </a:lnTo>
                  <a:lnTo>
                    <a:pt x="2243075" y="2794"/>
                  </a:lnTo>
                  <a:lnTo>
                    <a:pt x="2235963" y="0"/>
                  </a:lnTo>
                  <a:close/>
                  <a:moveTo>
                    <a:pt x="2271523" y="0"/>
                  </a:moveTo>
                  <a:lnTo>
                    <a:pt x="2268729" y="9906"/>
                  </a:lnTo>
                  <a:lnTo>
                    <a:pt x="2275079" y="12700"/>
                  </a:lnTo>
                  <a:lnTo>
                    <a:pt x="2279397" y="12700"/>
                  </a:lnTo>
                  <a:lnTo>
                    <a:pt x="2282191" y="2794"/>
                  </a:lnTo>
                  <a:lnTo>
                    <a:pt x="2275079" y="0"/>
                  </a:lnTo>
                  <a:close/>
                  <a:moveTo>
                    <a:pt x="2310639" y="0"/>
                  </a:moveTo>
                  <a:lnTo>
                    <a:pt x="2307845" y="9906"/>
                  </a:lnTo>
                  <a:lnTo>
                    <a:pt x="2314195" y="12700"/>
                  </a:lnTo>
                  <a:lnTo>
                    <a:pt x="2318513" y="12700"/>
                  </a:lnTo>
                  <a:lnTo>
                    <a:pt x="2321307" y="2794"/>
                  </a:lnTo>
                  <a:lnTo>
                    <a:pt x="2314195" y="0"/>
                  </a:lnTo>
                  <a:close/>
                  <a:moveTo>
                    <a:pt x="2349755" y="0"/>
                  </a:moveTo>
                  <a:lnTo>
                    <a:pt x="2346961" y="9906"/>
                  </a:lnTo>
                  <a:lnTo>
                    <a:pt x="2353311" y="12700"/>
                  </a:lnTo>
                  <a:lnTo>
                    <a:pt x="2357629" y="12700"/>
                  </a:lnTo>
                  <a:lnTo>
                    <a:pt x="2360423" y="2794"/>
                  </a:lnTo>
                  <a:lnTo>
                    <a:pt x="2353311" y="0"/>
                  </a:lnTo>
                  <a:close/>
                  <a:moveTo>
                    <a:pt x="2388871" y="0"/>
                  </a:moveTo>
                  <a:lnTo>
                    <a:pt x="2386077" y="9906"/>
                  </a:lnTo>
                  <a:lnTo>
                    <a:pt x="2392427" y="12700"/>
                  </a:lnTo>
                  <a:lnTo>
                    <a:pt x="2396745" y="12700"/>
                  </a:lnTo>
                  <a:lnTo>
                    <a:pt x="2399539" y="2794"/>
                  </a:lnTo>
                  <a:lnTo>
                    <a:pt x="2392427" y="0"/>
                  </a:lnTo>
                  <a:close/>
                  <a:moveTo>
                    <a:pt x="2427987" y="0"/>
                  </a:moveTo>
                  <a:lnTo>
                    <a:pt x="2425193" y="9906"/>
                  </a:lnTo>
                  <a:lnTo>
                    <a:pt x="2431543" y="12700"/>
                  </a:lnTo>
                  <a:lnTo>
                    <a:pt x="2435861" y="12700"/>
                  </a:lnTo>
                  <a:lnTo>
                    <a:pt x="2438655" y="2794"/>
                  </a:lnTo>
                  <a:lnTo>
                    <a:pt x="2431543" y="0"/>
                  </a:lnTo>
                  <a:close/>
                  <a:moveTo>
                    <a:pt x="2467103" y="0"/>
                  </a:moveTo>
                  <a:lnTo>
                    <a:pt x="2464309" y="9906"/>
                  </a:lnTo>
                  <a:lnTo>
                    <a:pt x="2470659" y="12700"/>
                  </a:lnTo>
                  <a:lnTo>
                    <a:pt x="2474977" y="12700"/>
                  </a:lnTo>
                  <a:lnTo>
                    <a:pt x="2477771" y="2794"/>
                  </a:lnTo>
                  <a:lnTo>
                    <a:pt x="2470659" y="0"/>
                  </a:lnTo>
                  <a:close/>
                  <a:moveTo>
                    <a:pt x="2506219" y="0"/>
                  </a:moveTo>
                  <a:lnTo>
                    <a:pt x="2503425" y="9906"/>
                  </a:lnTo>
                  <a:lnTo>
                    <a:pt x="2509775" y="12700"/>
                  </a:lnTo>
                  <a:lnTo>
                    <a:pt x="2514093" y="12700"/>
                  </a:lnTo>
                  <a:lnTo>
                    <a:pt x="2516887" y="2794"/>
                  </a:lnTo>
                  <a:lnTo>
                    <a:pt x="2509775" y="0"/>
                  </a:lnTo>
                  <a:close/>
                  <a:moveTo>
                    <a:pt x="2545335" y="0"/>
                  </a:moveTo>
                  <a:lnTo>
                    <a:pt x="2542541" y="9906"/>
                  </a:lnTo>
                  <a:lnTo>
                    <a:pt x="2548891" y="12700"/>
                  </a:lnTo>
                  <a:lnTo>
                    <a:pt x="2553209" y="12700"/>
                  </a:lnTo>
                  <a:lnTo>
                    <a:pt x="2556003" y="2794"/>
                  </a:lnTo>
                  <a:lnTo>
                    <a:pt x="2548891" y="0"/>
                  </a:lnTo>
                  <a:close/>
                  <a:moveTo>
                    <a:pt x="2584451" y="0"/>
                  </a:moveTo>
                  <a:lnTo>
                    <a:pt x="2581657" y="9906"/>
                  </a:lnTo>
                  <a:lnTo>
                    <a:pt x="2588007" y="12700"/>
                  </a:lnTo>
                  <a:lnTo>
                    <a:pt x="2592325" y="12700"/>
                  </a:lnTo>
                  <a:lnTo>
                    <a:pt x="2595119" y="2794"/>
                  </a:lnTo>
                  <a:lnTo>
                    <a:pt x="2588007" y="0"/>
                  </a:lnTo>
                  <a:close/>
                  <a:moveTo>
                    <a:pt x="2623567" y="0"/>
                  </a:moveTo>
                  <a:lnTo>
                    <a:pt x="2620773" y="9906"/>
                  </a:lnTo>
                  <a:lnTo>
                    <a:pt x="2627123" y="12700"/>
                  </a:lnTo>
                  <a:lnTo>
                    <a:pt x="2631441" y="12700"/>
                  </a:lnTo>
                  <a:lnTo>
                    <a:pt x="2634235" y="2794"/>
                  </a:lnTo>
                  <a:lnTo>
                    <a:pt x="2627123" y="0"/>
                  </a:lnTo>
                  <a:close/>
                  <a:moveTo>
                    <a:pt x="2662683" y="0"/>
                  </a:moveTo>
                  <a:lnTo>
                    <a:pt x="2659889" y="9906"/>
                  </a:lnTo>
                  <a:lnTo>
                    <a:pt x="2666239" y="12700"/>
                  </a:lnTo>
                  <a:lnTo>
                    <a:pt x="2670557" y="12700"/>
                  </a:lnTo>
                  <a:lnTo>
                    <a:pt x="2673351" y="2794"/>
                  </a:lnTo>
                  <a:lnTo>
                    <a:pt x="2666239" y="0"/>
                  </a:lnTo>
                  <a:close/>
                  <a:moveTo>
                    <a:pt x="2701799" y="0"/>
                  </a:moveTo>
                  <a:lnTo>
                    <a:pt x="2699005" y="9906"/>
                  </a:lnTo>
                  <a:lnTo>
                    <a:pt x="2705355" y="12700"/>
                  </a:lnTo>
                  <a:lnTo>
                    <a:pt x="2709673" y="12700"/>
                  </a:lnTo>
                  <a:lnTo>
                    <a:pt x="2712467" y="2794"/>
                  </a:lnTo>
                  <a:lnTo>
                    <a:pt x="2705355" y="0"/>
                  </a:lnTo>
                  <a:close/>
                  <a:moveTo>
                    <a:pt x="2740915" y="0"/>
                  </a:moveTo>
                  <a:lnTo>
                    <a:pt x="2738121" y="9906"/>
                  </a:lnTo>
                  <a:lnTo>
                    <a:pt x="2744471" y="12700"/>
                  </a:lnTo>
                  <a:lnTo>
                    <a:pt x="2748789" y="12700"/>
                  </a:lnTo>
                  <a:lnTo>
                    <a:pt x="2751583" y="2794"/>
                  </a:lnTo>
                  <a:lnTo>
                    <a:pt x="2744471" y="0"/>
                  </a:lnTo>
                  <a:close/>
                  <a:moveTo>
                    <a:pt x="2780031" y="0"/>
                  </a:moveTo>
                  <a:lnTo>
                    <a:pt x="2777237" y="9906"/>
                  </a:lnTo>
                  <a:lnTo>
                    <a:pt x="2783587" y="12700"/>
                  </a:lnTo>
                  <a:lnTo>
                    <a:pt x="2787905" y="12700"/>
                  </a:lnTo>
                  <a:lnTo>
                    <a:pt x="2790699" y="2794"/>
                  </a:lnTo>
                  <a:lnTo>
                    <a:pt x="2783587" y="0"/>
                  </a:lnTo>
                  <a:close/>
                  <a:moveTo>
                    <a:pt x="2819147" y="0"/>
                  </a:moveTo>
                  <a:lnTo>
                    <a:pt x="2816353" y="9906"/>
                  </a:lnTo>
                  <a:lnTo>
                    <a:pt x="2822703" y="12700"/>
                  </a:lnTo>
                  <a:lnTo>
                    <a:pt x="2827021" y="12700"/>
                  </a:lnTo>
                  <a:lnTo>
                    <a:pt x="2829815" y="2794"/>
                  </a:lnTo>
                  <a:lnTo>
                    <a:pt x="2822703" y="0"/>
                  </a:lnTo>
                  <a:close/>
                  <a:moveTo>
                    <a:pt x="2858263" y="0"/>
                  </a:moveTo>
                  <a:lnTo>
                    <a:pt x="2855469" y="9906"/>
                  </a:lnTo>
                  <a:lnTo>
                    <a:pt x="2861819" y="12700"/>
                  </a:lnTo>
                  <a:lnTo>
                    <a:pt x="2866137" y="12700"/>
                  </a:lnTo>
                  <a:lnTo>
                    <a:pt x="2868931" y="2794"/>
                  </a:lnTo>
                  <a:lnTo>
                    <a:pt x="2861819" y="0"/>
                  </a:lnTo>
                  <a:close/>
                  <a:moveTo>
                    <a:pt x="2897379" y="0"/>
                  </a:moveTo>
                  <a:lnTo>
                    <a:pt x="2894585" y="9906"/>
                  </a:lnTo>
                  <a:lnTo>
                    <a:pt x="2900935" y="12700"/>
                  </a:lnTo>
                  <a:lnTo>
                    <a:pt x="2905253" y="12700"/>
                  </a:lnTo>
                  <a:lnTo>
                    <a:pt x="2908047" y="2794"/>
                  </a:lnTo>
                  <a:lnTo>
                    <a:pt x="2900935" y="0"/>
                  </a:lnTo>
                  <a:close/>
                  <a:moveTo>
                    <a:pt x="2936495" y="0"/>
                  </a:moveTo>
                  <a:lnTo>
                    <a:pt x="2933701" y="9906"/>
                  </a:lnTo>
                  <a:lnTo>
                    <a:pt x="2940051" y="12700"/>
                  </a:lnTo>
                  <a:lnTo>
                    <a:pt x="2944369" y="12700"/>
                  </a:lnTo>
                  <a:lnTo>
                    <a:pt x="2947163" y="2794"/>
                  </a:lnTo>
                  <a:lnTo>
                    <a:pt x="2940051" y="0"/>
                  </a:lnTo>
                  <a:close/>
                  <a:moveTo>
                    <a:pt x="2975611" y="0"/>
                  </a:moveTo>
                  <a:lnTo>
                    <a:pt x="2972817" y="9906"/>
                  </a:lnTo>
                  <a:lnTo>
                    <a:pt x="2979167" y="12700"/>
                  </a:lnTo>
                  <a:lnTo>
                    <a:pt x="2983485" y="12700"/>
                  </a:lnTo>
                  <a:lnTo>
                    <a:pt x="2986279" y="2794"/>
                  </a:lnTo>
                  <a:lnTo>
                    <a:pt x="2979167" y="0"/>
                  </a:lnTo>
                  <a:close/>
                  <a:moveTo>
                    <a:pt x="3014727" y="0"/>
                  </a:moveTo>
                  <a:lnTo>
                    <a:pt x="3011933" y="9906"/>
                  </a:lnTo>
                  <a:lnTo>
                    <a:pt x="3018283" y="12700"/>
                  </a:lnTo>
                  <a:lnTo>
                    <a:pt x="3022601" y="12700"/>
                  </a:lnTo>
                  <a:lnTo>
                    <a:pt x="3025395" y="2794"/>
                  </a:lnTo>
                  <a:lnTo>
                    <a:pt x="3018283" y="0"/>
                  </a:lnTo>
                  <a:close/>
                  <a:moveTo>
                    <a:pt x="3053843" y="0"/>
                  </a:moveTo>
                  <a:lnTo>
                    <a:pt x="3051049" y="9906"/>
                  </a:lnTo>
                  <a:lnTo>
                    <a:pt x="3057399" y="12700"/>
                  </a:lnTo>
                  <a:lnTo>
                    <a:pt x="3061717" y="12700"/>
                  </a:lnTo>
                  <a:lnTo>
                    <a:pt x="3064511" y="2794"/>
                  </a:lnTo>
                  <a:lnTo>
                    <a:pt x="3057399" y="0"/>
                  </a:lnTo>
                  <a:close/>
                  <a:moveTo>
                    <a:pt x="3092960" y="0"/>
                  </a:moveTo>
                  <a:lnTo>
                    <a:pt x="3090166" y="9906"/>
                  </a:lnTo>
                  <a:lnTo>
                    <a:pt x="3096516" y="12700"/>
                  </a:lnTo>
                  <a:lnTo>
                    <a:pt x="3100833" y="12700"/>
                  </a:lnTo>
                  <a:lnTo>
                    <a:pt x="3103627" y="2794"/>
                  </a:lnTo>
                  <a:lnTo>
                    <a:pt x="3096516" y="0"/>
                  </a:lnTo>
                  <a:close/>
                  <a:moveTo>
                    <a:pt x="3132076" y="0"/>
                  </a:moveTo>
                  <a:lnTo>
                    <a:pt x="3129282" y="9906"/>
                  </a:lnTo>
                  <a:lnTo>
                    <a:pt x="3135632" y="12700"/>
                  </a:lnTo>
                  <a:lnTo>
                    <a:pt x="3139949" y="12700"/>
                  </a:lnTo>
                  <a:lnTo>
                    <a:pt x="3142743" y="2794"/>
                  </a:lnTo>
                  <a:lnTo>
                    <a:pt x="3135632" y="0"/>
                  </a:lnTo>
                  <a:close/>
                  <a:moveTo>
                    <a:pt x="3171192" y="0"/>
                  </a:moveTo>
                  <a:lnTo>
                    <a:pt x="3168398" y="9906"/>
                  </a:lnTo>
                  <a:lnTo>
                    <a:pt x="3174748" y="12700"/>
                  </a:lnTo>
                  <a:lnTo>
                    <a:pt x="3179066" y="12700"/>
                  </a:lnTo>
                  <a:lnTo>
                    <a:pt x="3181860" y="2794"/>
                  </a:lnTo>
                  <a:lnTo>
                    <a:pt x="3174748" y="0"/>
                  </a:lnTo>
                  <a:close/>
                  <a:moveTo>
                    <a:pt x="3210307" y="0"/>
                  </a:moveTo>
                  <a:lnTo>
                    <a:pt x="3207513" y="9906"/>
                  </a:lnTo>
                  <a:lnTo>
                    <a:pt x="3213863" y="12700"/>
                  </a:lnTo>
                  <a:lnTo>
                    <a:pt x="3218181" y="12700"/>
                  </a:lnTo>
                  <a:lnTo>
                    <a:pt x="3220975" y="2794"/>
                  </a:lnTo>
                  <a:lnTo>
                    <a:pt x="3213863" y="0"/>
                  </a:lnTo>
                  <a:close/>
                  <a:moveTo>
                    <a:pt x="3249423" y="0"/>
                  </a:moveTo>
                  <a:lnTo>
                    <a:pt x="3246629" y="9906"/>
                  </a:lnTo>
                  <a:lnTo>
                    <a:pt x="3252979" y="12700"/>
                  </a:lnTo>
                  <a:lnTo>
                    <a:pt x="3257297" y="12700"/>
                  </a:lnTo>
                  <a:lnTo>
                    <a:pt x="3260091" y="2794"/>
                  </a:lnTo>
                  <a:lnTo>
                    <a:pt x="3252979" y="0"/>
                  </a:lnTo>
                  <a:close/>
                  <a:moveTo>
                    <a:pt x="3288539" y="0"/>
                  </a:moveTo>
                  <a:lnTo>
                    <a:pt x="3285745" y="9906"/>
                  </a:lnTo>
                  <a:lnTo>
                    <a:pt x="3292095" y="12700"/>
                  </a:lnTo>
                  <a:lnTo>
                    <a:pt x="3296413" y="12700"/>
                  </a:lnTo>
                  <a:lnTo>
                    <a:pt x="3299207" y="2794"/>
                  </a:lnTo>
                  <a:lnTo>
                    <a:pt x="3292095" y="0"/>
                  </a:lnTo>
                  <a:close/>
                  <a:moveTo>
                    <a:pt x="3327655" y="0"/>
                  </a:moveTo>
                  <a:lnTo>
                    <a:pt x="3324861" y="9906"/>
                  </a:lnTo>
                  <a:lnTo>
                    <a:pt x="3331211" y="12700"/>
                  </a:lnTo>
                  <a:lnTo>
                    <a:pt x="3335529" y="12700"/>
                  </a:lnTo>
                  <a:lnTo>
                    <a:pt x="3338323" y="2794"/>
                  </a:lnTo>
                  <a:lnTo>
                    <a:pt x="3331211" y="0"/>
                  </a:lnTo>
                  <a:close/>
                  <a:moveTo>
                    <a:pt x="3366771" y="0"/>
                  </a:moveTo>
                  <a:lnTo>
                    <a:pt x="3363977" y="9906"/>
                  </a:lnTo>
                  <a:lnTo>
                    <a:pt x="3370327" y="12700"/>
                  </a:lnTo>
                  <a:lnTo>
                    <a:pt x="3374645" y="12700"/>
                  </a:lnTo>
                  <a:lnTo>
                    <a:pt x="3377439" y="2794"/>
                  </a:lnTo>
                  <a:lnTo>
                    <a:pt x="3370327" y="0"/>
                  </a:lnTo>
                  <a:close/>
                  <a:moveTo>
                    <a:pt x="3405887" y="0"/>
                  </a:moveTo>
                  <a:lnTo>
                    <a:pt x="3403093" y="9906"/>
                  </a:lnTo>
                  <a:lnTo>
                    <a:pt x="3409443" y="12700"/>
                  </a:lnTo>
                  <a:lnTo>
                    <a:pt x="3413760" y="12700"/>
                  </a:lnTo>
                  <a:lnTo>
                    <a:pt x="3416554" y="2794"/>
                  </a:lnTo>
                  <a:lnTo>
                    <a:pt x="3409443" y="0"/>
                  </a:lnTo>
                  <a:close/>
                  <a:moveTo>
                    <a:pt x="3445002" y="0"/>
                  </a:moveTo>
                  <a:lnTo>
                    <a:pt x="3442208" y="9906"/>
                  </a:lnTo>
                  <a:lnTo>
                    <a:pt x="3448558" y="12700"/>
                  </a:lnTo>
                  <a:lnTo>
                    <a:pt x="3452876" y="12700"/>
                  </a:lnTo>
                  <a:lnTo>
                    <a:pt x="3455670" y="2794"/>
                  </a:lnTo>
                  <a:lnTo>
                    <a:pt x="3448558" y="0"/>
                  </a:lnTo>
                  <a:close/>
                  <a:moveTo>
                    <a:pt x="3484118" y="0"/>
                  </a:moveTo>
                  <a:lnTo>
                    <a:pt x="3481324" y="9906"/>
                  </a:lnTo>
                  <a:lnTo>
                    <a:pt x="3487674" y="12700"/>
                  </a:lnTo>
                  <a:lnTo>
                    <a:pt x="3491992" y="12700"/>
                  </a:lnTo>
                  <a:lnTo>
                    <a:pt x="3494786" y="2794"/>
                  </a:lnTo>
                  <a:lnTo>
                    <a:pt x="3487674" y="0"/>
                  </a:lnTo>
                  <a:close/>
                  <a:moveTo>
                    <a:pt x="3523234" y="0"/>
                  </a:moveTo>
                  <a:lnTo>
                    <a:pt x="3520440" y="9906"/>
                  </a:lnTo>
                  <a:lnTo>
                    <a:pt x="3526790" y="12700"/>
                  </a:lnTo>
                  <a:lnTo>
                    <a:pt x="3531108" y="12700"/>
                  </a:lnTo>
                  <a:lnTo>
                    <a:pt x="3533902" y="2794"/>
                  </a:lnTo>
                  <a:lnTo>
                    <a:pt x="3526790" y="0"/>
                  </a:lnTo>
                  <a:close/>
                  <a:moveTo>
                    <a:pt x="3562350" y="0"/>
                  </a:moveTo>
                  <a:lnTo>
                    <a:pt x="3559556" y="9906"/>
                  </a:lnTo>
                  <a:lnTo>
                    <a:pt x="3565906" y="12700"/>
                  </a:lnTo>
                  <a:lnTo>
                    <a:pt x="3570224" y="12700"/>
                  </a:lnTo>
                  <a:lnTo>
                    <a:pt x="3573018" y="2794"/>
                  </a:lnTo>
                  <a:lnTo>
                    <a:pt x="3565906" y="0"/>
                  </a:lnTo>
                  <a:close/>
                </a:path>
              </a:pathLst>
            </a:custGeom>
            <a:solidFill>
              <a:srgbClr val="005888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63500" y="1775841"/>
              <a:ext cx="12700" cy="12700"/>
            </a:xfrm>
            <a:custGeom>
              <a:avLst/>
              <a:gdLst/>
              <a:ahLst/>
              <a:cxnLst/>
              <a:rect r="r" b="b" t="t" l="l"/>
              <a:pathLst>
                <a:path h="12700" w="12700">
                  <a:moveTo>
                    <a:pt x="6350" y="0"/>
                  </a:moveTo>
                  <a:cubicBezTo>
                    <a:pt x="2794" y="0"/>
                    <a:pt x="0" y="2794"/>
                    <a:pt x="0" y="6350"/>
                  </a:cubicBezTo>
                  <a:cubicBezTo>
                    <a:pt x="0" y="9906"/>
                    <a:pt x="2794" y="12700"/>
                    <a:pt x="6350" y="12700"/>
                  </a:cubicBezTo>
                  <a:cubicBezTo>
                    <a:pt x="9906" y="12700"/>
                    <a:pt x="12700" y="9906"/>
                    <a:pt x="12700" y="6350"/>
                  </a:cubicBezTo>
                  <a:cubicBezTo>
                    <a:pt x="12700" y="2794"/>
                    <a:pt x="9906" y="0"/>
                    <a:pt x="6350" y="0"/>
                  </a:cubicBezTo>
                  <a:close/>
                </a:path>
              </a:pathLst>
            </a:custGeom>
            <a:solidFill>
              <a:srgbClr val="00537F"/>
            </a:solidFill>
          </p:spPr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833139" y="566159"/>
            <a:ext cx="23288584" cy="154417"/>
            <a:chOff x="0" y="0"/>
            <a:chExt cx="6133619" cy="4066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33619" cy="40669"/>
            </a:xfrm>
            <a:custGeom>
              <a:avLst/>
              <a:gdLst/>
              <a:ahLst/>
              <a:cxnLst/>
              <a:rect r="r" b="b" t="t" l="l"/>
              <a:pathLst>
                <a:path h="40669" w="6133619">
                  <a:moveTo>
                    <a:pt x="0" y="0"/>
                  </a:moveTo>
                  <a:lnTo>
                    <a:pt x="6133619" y="0"/>
                  </a:lnTo>
                  <a:lnTo>
                    <a:pt x="6133619" y="40669"/>
                  </a:lnTo>
                  <a:lnTo>
                    <a:pt x="0" y="40669"/>
                  </a:lnTo>
                  <a:close/>
                </a:path>
              </a:pathLst>
            </a:custGeom>
            <a:solidFill>
              <a:srgbClr val="01537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6133619" cy="787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209224" y="1921444"/>
            <a:ext cx="16518418" cy="6585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6"/>
              </a:lnSpc>
            </a:pPr>
            <a:r>
              <a:rPr lang="en-US" b="true" sz="5284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&gt; </a:t>
            </a:r>
            <a:r>
              <a:rPr lang="en-US" sz="5284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GREBA</a:t>
            </a:r>
            <a:r>
              <a:rPr lang="en-US" b="true" sz="5284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 ZERGATIK?: 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4397070" y="3082596"/>
            <a:ext cx="10950004" cy="3590607"/>
            <a:chOff x="0" y="0"/>
            <a:chExt cx="2716588" cy="89079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716588" cy="890794"/>
            </a:xfrm>
            <a:custGeom>
              <a:avLst/>
              <a:gdLst/>
              <a:ahLst/>
              <a:cxnLst/>
              <a:rect r="r" b="b" t="t" l="l"/>
              <a:pathLst>
                <a:path h="890794" w="2716588">
                  <a:moveTo>
                    <a:pt x="0" y="0"/>
                  </a:moveTo>
                  <a:lnTo>
                    <a:pt x="2716588" y="0"/>
                  </a:lnTo>
                  <a:lnTo>
                    <a:pt x="2716588" y="890794"/>
                  </a:lnTo>
                  <a:lnTo>
                    <a:pt x="0" y="890794"/>
                  </a:lnTo>
                  <a:close/>
                </a:path>
              </a:pathLst>
            </a:custGeom>
            <a:solidFill>
              <a:srgbClr val="A7C0D9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716588" cy="9288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5218304" y="3136565"/>
            <a:ext cx="13537011" cy="3522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02"/>
              </a:lnSpc>
            </a:pPr>
            <a:r>
              <a:rPr lang="en-US" b="true" sz="20502">
                <a:solidFill>
                  <a:srgbClr val="00537F"/>
                </a:solidFill>
                <a:latin typeface="Geomanist 2 Heavy"/>
                <a:ea typeface="Geomanist 2 Heavy"/>
                <a:cs typeface="Geomanist 2 Heavy"/>
                <a:sym typeface="Geomanist 2 Heavy"/>
              </a:rPr>
              <a:t>GREBA!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-1796193" y="5888058"/>
            <a:ext cx="18039238" cy="6499890"/>
            <a:chOff x="0" y="0"/>
            <a:chExt cx="106514900" cy="383794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06514900" cy="38379400"/>
            </a:xfrm>
            <a:custGeom>
              <a:avLst/>
              <a:gdLst/>
              <a:ahLst/>
              <a:cxnLst/>
              <a:rect r="r" b="b" t="t" l="l"/>
              <a:pathLst>
                <a:path h="38379400" w="106514900">
                  <a:moveTo>
                    <a:pt x="0" y="0"/>
                  </a:moveTo>
                  <a:lnTo>
                    <a:pt x="106514900" y="0"/>
                  </a:lnTo>
                  <a:lnTo>
                    <a:pt x="106514900" y="38379400"/>
                  </a:lnTo>
                  <a:lnTo>
                    <a:pt x="0" y="38379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13999462" y="7874705"/>
            <a:ext cx="4601468" cy="2412295"/>
            <a:chOff x="0" y="0"/>
            <a:chExt cx="3744646" cy="196310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1959349" y="63752"/>
              <a:ext cx="1290206" cy="1835539"/>
            </a:xfrm>
            <a:custGeom>
              <a:avLst/>
              <a:gdLst/>
              <a:ahLst/>
              <a:cxnLst/>
              <a:rect r="r" b="b" t="t" l="l"/>
              <a:pathLst>
                <a:path h="1835539" w="1290206">
                  <a:moveTo>
                    <a:pt x="7119" y="370207"/>
                  </a:moveTo>
                  <a:cubicBezTo>
                    <a:pt x="7373" y="349379"/>
                    <a:pt x="14739" y="331472"/>
                    <a:pt x="29217" y="316994"/>
                  </a:cubicBezTo>
                  <a:lnTo>
                    <a:pt x="29217" y="316994"/>
                  </a:lnTo>
                  <a:lnTo>
                    <a:pt x="29217" y="316994"/>
                  </a:lnTo>
                  <a:lnTo>
                    <a:pt x="324238" y="22100"/>
                  </a:lnTo>
                  <a:lnTo>
                    <a:pt x="324238" y="22100"/>
                  </a:lnTo>
                  <a:lnTo>
                    <a:pt x="324238" y="22100"/>
                  </a:lnTo>
                  <a:cubicBezTo>
                    <a:pt x="338843" y="7495"/>
                    <a:pt x="356750" y="129"/>
                    <a:pt x="377578" y="2"/>
                  </a:cubicBezTo>
                  <a:lnTo>
                    <a:pt x="377578" y="2"/>
                  </a:lnTo>
                  <a:lnTo>
                    <a:pt x="377578" y="2"/>
                  </a:lnTo>
                  <a:cubicBezTo>
                    <a:pt x="398406" y="-125"/>
                    <a:pt x="416186" y="6860"/>
                    <a:pt x="430537" y="21084"/>
                  </a:cubicBezTo>
                  <a:lnTo>
                    <a:pt x="430537" y="21084"/>
                  </a:lnTo>
                  <a:lnTo>
                    <a:pt x="430537" y="21084"/>
                  </a:lnTo>
                  <a:lnTo>
                    <a:pt x="1268991" y="859665"/>
                  </a:lnTo>
                  <a:lnTo>
                    <a:pt x="1264546" y="864110"/>
                  </a:lnTo>
                  <a:lnTo>
                    <a:pt x="1268991" y="859665"/>
                  </a:lnTo>
                  <a:cubicBezTo>
                    <a:pt x="1283342" y="874016"/>
                    <a:pt x="1290454" y="891923"/>
                    <a:pt x="1290200" y="912624"/>
                  </a:cubicBezTo>
                  <a:lnTo>
                    <a:pt x="1283850" y="912497"/>
                  </a:lnTo>
                  <a:lnTo>
                    <a:pt x="1290200" y="912497"/>
                  </a:lnTo>
                  <a:cubicBezTo>
                    <a:pt x="1290073" y="933325"/>
                    <a:pt x="1282580" y="951232"/>
                    <a:pt x="1268102" y="965837"/>
                  </a:cubicBezTo>
                  <a:lnTo>
                    <a:pt x="1268102" y="965837"/>
                  </a:lnTo>
                  <a:lnTo>
                    <a:pt x="1268102" y="965837"/>
                  </a:lnTo>
                  <a:lnTo>
                    <a:pt x="420504" y="1813435"/>
                  </a:lnTo>
                  <a:lnTo>
                    <a:pt x="416059" y="1808990"/>
                  </a:lnTo>
                  <a:lnTo>
                    <a:pt x="420504" y="1813435"/>
                  </a:lnTo>
                  <a:cubicBezTo>
                    <a:pt x="406026" y="1827913"/>
                    <a:pt x="388119" y="1835406"/>
                    <a:pt x="367291" y="1835533"/>
                  </a:cubicBezTo>
                  <a:lnTo>
                    <a:pt x="367291" y="1829183"/>
                  </a:lnTo>
                  <a:lnTo>
                    <a:pt x="367418" y="1835533"/>
                  </a:lnTo>
                  <a:cubicBezTo>
                    <a:pt x="346590" y="1835787"/>
                    <a:pt x="328683" y="1828675"/>
                    <a:pt x="314332" y="1814324"/>
                  </a:cubicBezTo>
                  <a:lnTo>
                    <a:pt x="314332" y="1814324"/>
                  </a:lnTo>
                  <a:lnTo>
                    <a:pt x="314332" y="1814324"/>
                  </a:lnTo>
                  <a:lnTo>
                    <a:pt x="21089" y="1521081"/>
                  </a:lnTo>
                  <a:lnTo>
                    <a:pt x="25534" y="1516636"/>
                  </a:lnTo>
                  <a:lnTo>
                    <a:pt x="21089" y="1521081"/>
                  </a:lnTo>
                  <a:cubicBezTo>
                    <a:pt x="6738" y="1506730"/>
                    <a:pt x="-247" y="1488950"/>
                    <a:pt x="7" y="1468122"/>
                  </a:cubicBezTo>
                  <a:lnTo>
                    <a:pt x="7" y="1468122"/>
                  </a:lnTo>
                  <a:lnTo>
                    <a:pt x="7" y="1468122"/>
                  </a:lnTo>
                  <a:cubicBezTo>
                    <a:pt x="261" y="1447294"/>
                    <a:pt x="7500" y="1429387"/>
                    <a:pt x="22105" y="1414909"/>
                  </a:cubicBezTo>
                  <a:lnTo>
                    <a:pt x="26550" y="1419354"/>
                  </a:lnTo>
                  <a:lnTo>
                    <a:pt x="22105" y="1414909"/>
                  </a:lnTo>
                  <a:lnTo>
                    <a:pt x="525660" y="911354"/>
                  </a:lnTo>
                  <a:lnTo>
                    <a:pt x="530105" y="915799"/>
                  </a:lnTo>
                  <a:lnTo>
                    <a:pt x="525660" y="920244"/>
                  </a:lnTo>
                  <a:lnTo>
                    <a:pt x="28455" y="423039"/>
                  </a:lnTo>
                  <a:lnTo>
                    <a:pt x="32900" y="418594"/>
                  </a:lnTo>
                  <a:lnTo>
                    <a:pt x="28455" y="423039"/>
                  </a:lnTo>
                  <a:cubicBezTo>
                    <a:pt x="14104" y="408688"/>
                    <a:pt x="7119" y="391035"/>
                    <a:pt x="7246" y="370207"/>
                  </a:cubicBezTo>
                  <a:lnTo>
                    <a:pt x="19946" y="370334"/>
                  </a:lnTo>
                  <a:cubicBezTo>
                    <a:pt x="19819" y="387987"/>
                    <a:pt x="25661" y="402338"/>
                    <a:pt x="37472" y="414149"/>
                  </a:cubicBezTo>
                  <a:lnTo>
                    <a:pt x="37472" y="414149"/>
                  </a:lnTo>
                  <a:lnTo>
                    <a:pt x="37472" y="414149"/>
                  </a:lnTo>
                  <a:lnTo>
                    <a:pt x="534677" y="911354"/>
                  </a:lnTo>
                  <a:lnTo>
                    <a:pt x="539122" y="915799"/>
                  </a:lnTo>
                  <a:lnTo>
                    <a:pt x="534677" y="920244"/>
                  </a:lnTo>
                  <a:lnTo>
                    <a:pt x="31122" y="1423799"/>
                  </a:lnTo>
                  <a:lnTo>
                    <a:pt x="31122" y="1423799"/>
                  </a:lnTo>
                  <a:lnTo>
                    <a:pt x="31122" y="1423799"/>
                  </a:lnTo>
                  <a:cubicBezTo>
                    <a:pt x="19057" y="1435864"/>
                    <a:pt x="12961" y="1450596"/>
                    <a:pt x="12707" y="1468249"/>
                  </a:cubicBezTo>
                  <a:lnTo>
                    <a:pt x="6357" y="1468122"/>
                  </a:lnTo>
                  <a:lnTo>
                    <a:pt x="12707" y="1468122"/>
                  </a:lnTo>
                  <a:cubicBezTo>
                    <a:pt x="12580" y="1485775"/>
                    <a:pt x="18295" y="1500253"/>
                    <a:pt x="30106" y="1511937"/>
                  </a:cubicBezTo>
                  <a:lnTo>
                    <a:pt x="323349" y="1805180"/>
                  </a:lnTo>
                  <a:lnTo>
                    <a:pt x="318904" y="1809625"/>
                  </a:lnTo>
                  <a:lnTo>
                    <a:pt x="323349" y="1805180"/>
                  </a:lnTo>
                  <a:cubicBezTo>
                    <a:pt x="335160" y="1816991"/>
                    <a:pt x="349638" y="1822833"/>
                    <a:pt x="367291" y="1822579"/>
                  </a:cubicBezTo>
                  <a:lnTo>
                    <a:pt x="367291" y="1822579"/>
                  </a:lnTo>
                  <a:lnTo>
                    <a:pt x="367291" y="1822579"/>
                  </a:lnTo>
                  <a:cubicBezTo>
                    <a:pt x="384944" y="1822452"/>
                    <a:pt x="399549" y="1816356"/>
                    <a:pt x="411614" y="1804164"/>
                  </a:cubicBezTo>
                  <a:lnTo>
                    <a:pt x="411614" y="1804164"/>
                  </a:lnTo>
                  <a:lnTo>
                    <a:pt x="411614" y="1804164"/>
                  </a:lnTo>
                  <a:lnTo>
                    <a:pt x="1259212" y="956566"/>
                  </a:lnTo>
                  <a:lnTo>
                    <a:pt x="1263657" y="961011"/>
                  </a:lnTo>
                  <a:lnTo>
                    <a:pt x="1259212" y="956566"/>
                  </a:lnTo>
                  <a:cubicBezTo>
                    <a:pt x="1271404" y="944374"/>
                    <a:pt x="1277500" y="929769"/>
                    <a:pt x="1277627" y="912243"/>
                  </a:cubicBezTo>
                  <a:lnTo>
                    <a:pt x="1277627" y="912243"/>
                  </a:lnTo>
                  <a:lnTo>
                    <a:pt x="1277627" y="912243"/>
                  </a:lnTo>
                  <a:cubicBezTo>
                    <a:pt x="1277881" y="894717"/>
                    <a:pt x="1272039" y="880239"/>
                    <a:pt x="1260228" y="868301"/>
                  </a:cubicBezTo>
                  <a:lnTo>
                    <a:pt x="1260228" y="868301"/>
                  </a:lnTo>
                  <a:lnTo>
                    <a:pt x="1260228" y="868301"/>
                  </a:lnTo>
                  <a:lnTo>
                    <a:pt x="421520" y="29974"/>
                  </a:lnTo>
                  <a:lnTo>
                    <a:pt x="425965" y="25529"/>
                  </a:lnTo>
                  <a:lnTo>
                    <a:pt x="421520" y="29974"/>
                  </a:lnTo>
                  <a:cubicBezTo>
                    <a:pt x="409709" y="18163"/>
                    <a:pt x="395231" y="12448"/>
                    <a:pt x="377578" y="12575"/>
                  </a:cubicBezTo>
                  <a:lnTo>
                    <a:pt x="377578" y="6225"/>
                  </a:lnTo>
                  <a:lnTo>
                    <a:pt x="377578" y="12575"/>
                  </a:lnTo>
                  <a:cubicBezTo>
                    <a:pt x="360052" y="12702"/>
                    <a:pt x="345320" y="18798"/>
                    <a:pt x="333128" y="30990"/>
                  </a:cubicBezTo>
                  <a:lnTo>
                    <a:pt x="328683" y="26545"/>
                  </a:lnTo>
                  <a:lnTo>
                    <a:pt x="333128" y="30990"/>
                  </a:lnTo>
                  <a:lnTo>
                    <a:pt x="38107" y="326011"/>
                  </a:lnTo>
                  <a:lnTo>
                    <a:pt x="33662" y="321566"/>
                  </a:lnTo>
                  <a:lnTo>
                    <a:pt x="38107" y="326011"/>
                  </a:lnTo>
                  <a:cubicBezTo>
                    <a:pt x="26042" y="338076"/>
                    <a:pt x="19946" y="352808"/>
                    <a:pt x="19692" y="370461"/>
                  </a:cubicBezTo>
                  <a:close/>
                </a:path>
              </a:pathLst>
            </a:custGeom>
            <a:solidFill>
              <a:srgbClr val="00537F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01854" y="1775841"/>
              <a:ext cx="3573018" cy="12700"/>
            </a:xfrm>
            <a:custGeom>
              <a:avLst/>
              <a:gdLst/>
              <a:ahLst/>
              <a:cxnLst/>
              <a:rect r="r" b="b" t="t" l="l"/>
              <a:pathLst>
                <a:path h="12700" w="3573018">
                  <a:moveTo>
                    <a:pt x="2794" y="0"/>
                  </a:moveTo>
                  <a:lnTo>
                    <a:pt x="0" y="9906"/>
                  </a:lnTo>
                  <a:lnTo>
                    <a:pt x="6350" y="12700"/>
                  </a:lnTo>
                  <a:lnTo>
                    <a:pt x="10668" y="12700"/>
                  </a:lnTo>
                  <a:lnTo>
                    <a:pt x="13462" y="2794"/>
                  </a:lnTo>
                  <a:lnTo>
                    <a:pt x="6350" y="0"/>
                  </a:lnTo>
                  <a:close/>
                  <a:moveTo>
                    <a:pt x="41910" y="0"/>
                  </a:moveTo>
                  <a:lnTo>
                    <a:pt x="39116" y="9906"/>
                  </a:lnTo>
                  <a:lnTo>
                    <a:pt x="45466" y="12700"/>
                  </a:lnTo>
                  <a:lnTo>
                    <a:pt x="49784" y="12700"/>
                  </a:lnTo>
                  <a:lnTo>
                    <a:pt x="52578" y="2794"/>
                  </a:lnTo>
                  <a:lnTo>
                    <a:pt x="45466" y="0"/>
                  </a:lnTo>
                  <a:close/>
                  <a:moveTo>
                    <a:pt x="81026" y="0"/>
                  </a:moveTo>
                  <a:lnTo>
                    <a:pt x="78232" y="9906"/>
                  </a:lnTo>
                  <a:lnTo>
                    <a:pt x="84582" y="12700"/>
                  </a:lnTo>
                  <a:lnTo>
                    <a:pt x="88646" y="12700"/>
                  </a:lnTo>
                  <a:lnTo>
                    <a:pt x="91440" y="2794"/>
                  </a:lnTo>
                  <a:lnTo>
                    <a:pt x="84328" y="0"/>
                  </a:lnTo>
                  <a:close/>
                  <a:moveTo>
                    <a:pt x="120142" y="0"/>
                  </a:moveTo>
                  <a:lnTo>
                    <a:pt x="117348" y="9906"/>
                  </a:lnTo>
                  <a:lnTo>
                    <a:pt x="123698" y="12700"/>
                  </a:lnTo>
                  <a:lnTo>
                    <a:pt x="128016" y="12700"/>
                  </a:lnTo>
                  <a:lnTo>
                    <a:pt x="130810" y="2794"/>
                  </a:lnTo>
                  <a:lnTo>
                    <a:pt x="123698" y="0"/>
                  </a:lnTo>
                  <a:close/>
                  <a:moveTo>
                    <a:pt x="159258" y="0"/>
                  </a:moveTo>
                  <a:lnTo>
                    <a:pt x="156464" y="9906"/>
                  </a:lnTo>
                  <a:lnTo>
                    <a:pt x="162814" y="12700"/>
                  </a:lnTo>
                  <a:lnTo>
                    <a:pt x="167132" y="12700"/>
                  </a:lnTo>
                  <a:lnTo>
                    <a:pt x="169926" y="2794"/>
                  </a:lnTo>
                  <a:lnTo>
                    <a:pt x="162814" y="0"/>
                  </a:lnTo>
                  <a:close/>
                  <a:moveTo>
                    <a:pt x="198374" y="0"/>
                  </a:moveTo>
                  <a:lnTo>
                    <a:pt x="195580" y="9906"/>
                  </a:lnTo>
                  <a:lnTo>
                    <a:pt x="201930" y="12700"/>
                  </a:lnTo>
                  <a:lnTo>
                    <a:pt x="206248" y="12700"/>
                  </a:lnTo>
                  <a:lnTo>
                    <a:pt x="209042" y="2794"/>
                  </a:lnTo>
                  <a:lnTo>
                    <a:pt x="201930" y="0"/>
                  </a:lnTo>
                  <a:close/>
                  <a:moveTo>
                    <a:pt x="237490" y="0"/>
                  </a:moveTo>
                  <a:lnTo>
                    <a:pt x="234696" y="9906"/>
                  </a:lnTo>
                  <a:lnTo>
                    <a:pt x="241046" y="12700"/>
                  </a:lnTo>
                  <a:lnTo>
                    <a:pt x="245364" y="12700"/>
                  </a:lnTo>
                  <a:lnTo>
                    <a:pt x="248158" y="2794"/>
                  </a:lnTo>
                  <a:lnTo>
                    <a:pt x="241046" y="0"/>
                  </a:lnTo>
                  <a:close/>
                  <a:moveTo>
                    <a:pt x="276606" y="0"/>
                  </a:moveTo>
                  <a:lnTo>
                    <a:pt x="273812" y="9906"/>
                  </a:lnTo>
                  <a:lnTo>
                    <a:pt x="280162" y="12700"/>
                  </a:lnTo>
                  <a:lnTo>
                    <a:pt x="284480" y="12700"/>
                  </a:lnTo>
                  <a:lnTo>
                    <a:pt x="287274" y="2794"/>
                  </a:lnTo>
                  <a:lnTo>
                    <a:pt x="280162" y="0"/>
                  </a:lnTo>
                  <a:close/>
                  <a:moveTo>
                    <a:pt x="315722" y="0"/>
                  </a:moveTo>
                  <a:lnTo>
                    <a:pt x="312928" y="9906"/>
                  </a:lnTo>
                  <a:lnTo>
                    <a:pt x="319278" y="12700"/>
                  </a:lnTo>
                  <a:lnTo>
                    <a:pt x="323596" y="12700"/>
                  </a:lnTo>
                  <a:lnTo>
                    <a:pt x="326390" y="2794"/>
                  </a:lnTo>
                  <a:lnTo>
                    <a:pt x="319278" y="0"/>
                  </a:lnTo>
                  <a:close/>
                  <a:moveTo>
                    <a:pt x="354838" y="0"/>
                  </a:moveTo>
                  <a:lnTo>
                    <a:pt x="352044" y="9906"/>
                  </a:lnTo>
                  <a:lnTo>
                    <a:pt x="358394" y="12700"/>
                  </a:lnTo>
                  <a:lnTo>
                    <a:pt x="362712" y="12700"/>
                  </a:lnTo>
                  <a:lnTo>
                    <a:pt x="365506" y="2794"/>
                  </a:lnTo>
                  <a:lnTo>
                    <a:pt x="358394" y="0"/>
                  </a:lnTo>
                  <a:close/>
                  <a:moveTo>
                    <a:pt x="393954" y="0"/>
                  </a:moveTo>
                  <a:lnTo>
                    <a:pt x="391160" y="9906"/>
                  </a:lnTo>
                  <a:lnTo>
                    <a:pt x="397510" y="12700"/>
                  </a:lnTo>
                  <a:lnTo>
                    <a:pt x="401828" y="12700"/>
                  </a:lnTo>
                  <a:lnTo>
                    <a:pt x="404622" y="2794"/>
                  </a:lnTo>
                  <a:lnTo>
                    <a:pt x="397510" y="0"/>
                  </a:lnTo>
                  <a:close/>
                  <a:moveTo>
                    <a:pt x="433070" y="0"/>
                  </a:moveTo>
                  <a:lnTo>
                    <a:pt x="430276" y="9906"/>
                  </a:lnTo>
                  <a:lnTo>
                    <a:pt x="436626" y="12700"/>
                  </a:lnTo>
                  <a:lnTo>
                    <a:pt x="440944" y="12700"/>
                  </a:lnTo>
                  <a:lnTo>
                    <a:pt x="443738" y="2794"/>
                  </a:lnTo>
                  <a:lnTo>
                    <a:pt x="436626" y="0"/>
                  </a:lnTo>
                  <a:close/>
                  <a:moveTo>
                    <a:pt x="472186" y="0"/>
                  </a:moveTo>
                  <a:lnTo>
                    <a:pt x="469392" y="9906"/>
                  </a:lnTo>
                  <a:lnTo>
                    <a:pt x="475742" y="12700"/>
                  </a:lnTo>
                  <a:lnTo>
                    <a:pt x="480060" y="12700"/>
                  </a:lnTo>
                  <a:lnTo>
                    <a:pt x="482854" y="2794"/>
                  </a:lnTo>
                  <a:lnTo>
                    <a:pt x="475742" y="0"/>
                  </a:lnTo>
                  <a:close/>
                  <a:moveTo>
                    <a:pt x="511302" y="0"/>
                  </a:moveTo>
                  <a:lnTo>
                    <a:pt x="508508" y="9906"/>
                  </a:lnTo>
                  <a:lnTo>
                    <a:pt x="514858" y="12700"/>
                  </a:lnTo>
                  <a:lnTo>
                    <a:pt x="519176" y="12700"/>
                  </a:lnTo>
                  <a:lnTo>
                    <a:pt x="521970" y="2794"/>
                  </a:lnTo>
                  <a:lnTo>
                    <a:pt x="514858" y="0"/>
                  </a:lnTo>
                  <a:close/>
                  <a:moveTo>
                    <a:pt x="550418" y="0"/>
                  </a:moveTo>
                  <a:lnTo>
                    <a:pt x="547624" y="9906"/>
                  </a:lnTo>
                  <a:lnTo>
                    <a:pt x="553974" y="12700"/>
                  </a:lnTo>
                  <a:lnTo>
                    <a:pt x="558292" y="12700"/>
                  </a:lnTo>
                  <a:lnTo>
                    <a:pt x="561086" y="2794"/>
                  </a:lnTo>
                  <a:lnTo>
                    <a:pt x="553974" y="0"/>
                  </a:lnTo>
                  <a:close/>
                  <a:moveTo>
                    <a:pt x="589534" y="0"/>
                  </a:moveTo>
                  <a:lnTo>
                    <a:pt x="586740" y="9906"/>
                  </a:lnTo>
                  <a:lnTo>
                    <a:pt x="593090" y="12700"/>
                  </a:lnTo>
                  <a:lnTo>
                    <a:pt x="597408" y="12700"/>
                  </a:lnTo>
                  <a:lnTo>
                    <a:pt x="600202" y="2794"/>
                  </a:lnTo>
                  <a:lnTo>
                    <a:pt x="593090" y="0"/>
                  </a:lnTo>
                  <a:close/>
                  <a:moveTo>
                    <a:pt x="628650" y="0"/>
                  </a:moveTo>
                  <a:lnTo>
                    <a:pt x="625856" y="9906"/>
                  </a:lnTo>
                  <a:lnTo>
                    <a:pt x="632206" y="12700"/>
                  </a:lnTo>
                  <a:lnTo>
                    <a:pt x="636524" y="12700"/>
                  </a:lnTo>
                  <a:lnTo>
                    <a:pt x="639318" y="2794"/>
                  </a:lnTo>
                  <a:lnTo>
                    <a:pt x="632206" y="0"/>
                  </a:lnTo>
                  <a:close/>
                  <a:moveTo>
                    <a:pt x="667766" y="0"/>
                  </a:moveTo>
                  <a:lnTo>
                    <a:pt x="664972" y="9906"/>
                  </a:lnTo>
                  <a:lnTo>
                    <a:pt x="671322" y="12700"/>
                  </a:lnTo>
                  <a:lnTo>
                    <a:pt x="675640" y="12700"/>
                  </a:lnTo>
                  <a:lnTo>
                    <a:pt x="678434" y="2794"/>
                  </a:lnTo>
                  <a:lnTo>
                    <a:pt x="671322" y="0"/>
                  </a:lnTo>
                  <a:close/>
                  <a:moveTo>
                    <a:pt x="706882" y="0"/>
                  </a:moveTo>
                  <a:lnTo>
                    <a:pt x="704088" y="9906"/>
                  </a:lnTo>
                  <a:lnTo>
                    <a:pt x="710438" y="12700"/>
                  </a:lnTo>
                  <a:lnTo>
                    <a:pt x="714756" y="12700"/>
                  </a:lnTo>
                  <a:lnTo>
                    <a:pt x="717550" y="2794"/>
                  </a:lnTo>
                  <a:lnTo>
                    <a:pt x="710438" y="0"/>
                  </a:lnTo>
                  <a:close/>
                  <a:moveTo>
                    <a:pt x="745998" y="0"/>
                  </a:moveTo>
                  <a:lnTo>
                    <a:pt x="743204" y="9906"/>
                  </a:lnTo>
                  <a:lnTo>
                    <a:pt x="749554" y="12700"/>
                  </a:lnTo>
                  <a:lnTo>
                    <a:pt x="753872" y="12700"/>
                  </a:lnTo>
                  <a:lnTo>
                    <a:pt x="756666" y="2794"/>
                  </a:lnTo>
                  <a:lnTo>
                    <a:pt x="749554" y="0"/>
                  </a:lnTo>
                  <a:close/>
                  <a:moveTo>
                    <a:pt x="785114" y="0"/>
                  </a:moveTo>
                  <a:lnTo>
                    <a:pt x="782320" y="9906"/>
                  </a:lnTo>
                  <a:lnTo>
                    <a:pt x="788670" y="12700"/>
                  </a:lnTo>
                  <a:lnTo>
                    <a:pt x="792988" y="12700"/>
                  </a:lnTo>
                  <a:lnTo>
                    <a:pt x="795782" y="2794"/>
                  </a:lnTo>
                  <a:lnTo>
                    <a:pt x="788670" y="0"/>
                  </a:lnTo>
                  <a:close/>
                  <a:moveTo>
                    <a:pt x="824230" y="0"/>
                  </a:moveTo>
                  <a:lnTo>
                    <a:pt x="821436" y="9906"/>
                  </a:lnTo>
                  <a:lnTo>
                    <a:pt x="827786" y="12700"/>
                  </a:lnTo>
                  <a:lnTo>
                    <a:pt x="832104" y="12700"/>
                  </a:lnTo>
                  <a:lnTo>
                    <a:pt x="834898" y="2794"/>
                  </a:lnTo>
                  <a:lnTo>
                    <a:pt x="827786" y="0"/>
                  </a:lnTo>
                  <a:close/>
                  <a:moveTo>
                    <a:pt x="863346" y="0"/>
                  </a:moveTo>
                  <a:lnTo>
                    <a:pt x="860552" y="9906"/>
                  </a:lnTo>
                  <a:lnTo>
                    <a:pt x="866902" y="12700"/>
                  </a:lnTo>
                  <a:lnTo>
                    <a:pt x="871220" y="12700"/>
                  </a:lnTo>
                  <a:lnTo>
                    <a:pt x="874014" y="2794"/>
                  </a:lnTo>
                  <a:lnTo>
                    <a:pt x="866902" y="0"/>
                  </a:lnTo>
                  <a:close/>
                  <a:moveTo>
                    <a:pt x="902462" y="0"/>
                  </a:moveTo>
                  <a:lnTo>
                    <a:pt x="899668" y="9906"/>
                  </a:lnTo>
                  <a:lnTo>
                    <a:pt x="906018" y="12700"/>
                  </a:lnTo>
                  <a:lnTo>
                    <a:pt x="910336" y="12700"/>
                  </a:lnTo>
                  <a:lnTo>
                    <a:pt x="913130" y="2794"/>
                  </a:lnTo>
                  <a:lnTo>
                    <a:pt x="906018" y="0"/>
                  </a:lnTo>
                  <a:close/>
                  <a:moveTo>
                    <a:pt x="941578" y="0"/>
                  </a:moveTo>
                  <a:lnTo>
                    <a:pt x="938784" y="9906"/>
                  </a:lnTo>
                  <a:lnTo>
                    <a:pt x="945134" y="12700"/>
                  </a:lnTo>
                  <a:lnTo>
                    <a:pt x="949452" y="12700"/>
                  </a:lnTo>
                  <a:lnTo>
                    <a:pt x="952246" y="2794"/>
                  </a:lnTo>
                  <a:lnTo>
                    <a:pt x="945134" y="0"/>
                  </a:lnTo>
                  <a:close/>
                  <a:moveTo>
                    <a:pt x="980694" y="0"/>
                  </a:moveTo>
                  <a:lnTo>
                    <a:pt x="977900" y="9906"/>
                  </a:lnTo>
                  <a:lnTo>
                    <a:pt x="984250" y="12700"/>
                  </a:lnTo>
                  <a:lnTo>
                    <a:pt x="988568" y="12700"/>
                  </a:lnTo>
                  <a:lnTo>
                    <a:pt x="991362" y="2794"/>
                  </a:lnTo>
                  <a:lnTo>
                    <a:pt x="984250" y="0"/>
                  </a:lnTo>
                  <a:close/>
                  <a:moveTo>
                    <a:pt x="1019810" y="0"/>
                  </a:moveTo>
                  <a:lnTo>
                    <a:pt x="1017016" y="9906"/>
                  </a:lnTo>
                  <a:lnTo>
                    <a:pt x="1023366" y="12700"/>
                  </a:lnTo>
                  <a:lnTo>
                    <a:pt x="1027684" y="12700"/>
                  </a:lnTo>
                  <a:lnTo>
                    <a:pt x="1030478" y="2794"/>
                  </a:lnTo>
                  <a:lnTo>
                    <a:pt x="1023366" y="0"/>
                  </a:lnTo>
                  <a:close/>
                  <a:moveTo>
                    <a:pt x="1058926" y="0"/>
                  </a:moveTo>
                  <a:lnTo>
                    <a:pt x="1056132" y="9906"/>
                  </a:lnTo>
                  <a:lnTo>
                    <a:pt x="1062482" y="12700"/>
                  </a:lnTo>
                  <a:lnTo>
                    <a:pt x="1066800" y="12700"/>
                  </a:lnTo>
                  <a:lnTo>
                    <a:pt x="1069594" y="2794"/>
                  </a:lnTo>
                  <a:lnTo>
                    <a:pt x="1062482" y="0"/>
                  </a:lnTo>
                  <a:close/>
                  <a:moveTo>
                    <a:pt x="1098042" y="0"/>
                  </a:moveTo>
                  <a:lnTo>
                    <a:pt x="1095248" y="9906"/>
                  </a:lnTo>
                  <a:lnTo>
                    <a:pt x="1101598" y="12700"/>
                  </a:lnTo>
                  <a:lnTo>
                    <a:pt x="1105916" y="12700"/>
                  </a:lnTo>
                  <a:lnTo>
                    <a:pt x="1108710" y="2794"/>
                  </a:lnTo>
                  <a:lnTo>
                    <a:pt x="1101598" y="0"/>
                  </a:lnTo>
                  <a:close/>
                  <a:moveTo>
                    <a:pt x="1137158" y="0"/>
                  </a:moveTo>
                  <a:lnTo>
                    <a:pt x="1134364" y="9906"/>
                  </a:lnTo>
                  <a:lnTo>
                    <a:pt x="1140714" y="12700"/>
                  </a:lnTo>
                  <a:lnTo>
                    <a:pt x="1145032" y="12700"/>
                  </a:lnTo>
                  <a:lnTo>
                    <a:pt x="1147826" y="2794"/>
                  </a:lnTo>
                  <a:lnTo>
                    <a:pt x="1140714" y="0"/>
                  </a:lnTo>
                  <a:close/>
                  <a:moveTo>
                    <a:pt x="1176274" y="0"/>
                  </a:moveTo>
                  <a:lnTo>
                    <a:pt x="1173480" y="9906"/>
                  </a:lnTo>
                  <a:lnTo>
                    <a:pt x="1179830" y="12700"/>
                  </a:lnTo>
                  <a:lnTo>
                    <a:pt x="1184148" y="12700"/>
                  </a:lnTo>
                  <a:lnTo>
                    <a:pt x="1186942" y="2794"/>
                  </a:lnTo>
                  <a:lnTo>
                    <a:pt x="1179830" y="0"/>
                  </a:lnTo>
                  <a:close/>
                  <a:moveTo>
                    <a:pt x="1215390" y="0"/>
                  </a:moveTo>
                  <a:lnTo>
                    <a:pt x="1212596" y="9906"/>
                  </a:lnTo>
                  <a:lnTo>
                    <a:pt x="1218946" y="12700"/>
                  </a:lnTo>
                  <a:lnTo>
                    <a:pt x="1223264" y="12700"/>
                  </a:lnTo>
                  <a:lnTo>
                    <a:pt x="1226058" y="2794"/>
                  </a:lnTo>
                  <a:lnTo>
                    <a:pt x="1218946" y="0"/>
                  </a:lnTo>
                  <a:close/>
                  <a:moveTo>
                    <a:pt x="1254507" y="0"/>
                  </a:moveTo>
                  <a:lnTo>
                    <a:pt x="1251713" y="9906"/>
                  </a:lnTo>
                  <a:lnTo>
                    <a:pt x="1258063" y="12700"/>
                  </a:lnTo>
                  <a:lnTo>
                    <a:pt x="1262380" y="12700"/>
                  </a:lnTo>
                  <a:lnTo>
                    <a:pt x="1265174" y="2794"/>
                  </a:lnTo>
                  <a:lnTo>
                    <a:pt x="1258063" y="0"/>
                  </a:lnTo>
                  <a:close/>
                  <a:moveTo>
                    <a:pt x="1293623" y="0"/>
                  </a:moveTo>
                  <a:lnTo>
                    <a:pt x="1290829" y="9906"/>
                  </a:lnTo>
                  <a:lnTo>
                    <a:pt x="1297179" y="12700"/>
                  </a:lnTo>
                  <a:lnTo>
                    <a:pt x="1301496" y="12700"/>
                  </a:lnTo>
                  <a:lnTo>
                    <a:pt x="1304290" y="2794"/>
                  </a:lnTo>
                  <a:lnTo>
                    <a:pt x="1297179" y="0"/>
                  </a:lnTo>
                  <a:close/>
                  <a:moveTo>
                    <a:pt x="1332739" y="0"/>
                  </a:moveTo>
                  <a:lnTo>
                    <a:pt x="1329945" y="9906"/>
                  </a:lnTo>
                  <a:lnTo>
                    <a:pt x="1336295" y="12700"/>
                  </a:lnTo>
                  <a:lnTo>
                    <a:pt x="1340613" y="12700"/>
                  </a:lnTo>
                  <a:lnTo>
                    <a:pt x="1343407" y="2794"/>
                  </a:lnTo>
                  <a:lnTo>
                    <a:pt x="1336295" y="0"/>
                  </a:lnTo>
                  <a:close/>
                  <a:moveTo>
                    <a:pt x="1371855" y="0"/>
                  </a:moveTo>
                  <a:lnTo>
                    <a:pt x="1369061" y="9906"/>
                  </a:lnTo>
                  <a:lnTo>
                    <a:pt x="1375411" y="12700"/>
                  </a:lnTo>
                  <a:lnTo>
                    <a:pt x="1379729" y="12700"/>
                  </a:lnTo>
                  <a:lnTo>
                    <a:pt x="1382523" y="2794"/>
                  </a:lnTo>
                  <a:lnTo>
                    <a:pt x="1375411" y="0"/>
                  </a:lnTo>
                  <a:close/>
                  <a:moveTo>
                    <a:pt x="1410971" y="0"/>
                  </a:moveTo>
                  <a:lnTo>
                    <a:pt x="1408177" y="9906"/>
                  </a:lnTo>
                  <a:lnTo>
                    <a:pt x="1414527" y="12700"/>
                  </a:lnTo>
                  <a:lnTo>
                    <a:pt x="1418845" y="12700"/>
                  </a:lnTo>
                  <a:lnTo>
                    <a:pt x="1421639" y="2794"/>
                  </a:lnTo>
                  <a:lnTo>
                    <a:pt x="1414527" y="0"/>
                  </a:lnTo>
                  <a:close/>
                  <a:moveTo>
                    <a:pt x="1450087" y="0"/>
                  </a:moveTo>
                  <a:lnTo>
                    <a:pt x="1447293" y="9906"/>
                  </a:lnTo>
                  <a:lnTo>
                    <a:pt x="1453643" y="12700"/>
                  </a:lnTo>
                  <a:lnTo>
                    <a:pt x="1457961" y="12700"/>
                  </a:lnTo>
                  <a:lnTo>
                    <a:pt x="1460755" y="2794"/>
                  </a:lnTo>
                  <a:lnTo>
                    <a:pt x="1453643" y="0"/>
                  </a:lnTo>
                  <a:close/>
                  <a:moveTo>
                    <a:pt x="1489203" y="0"/>
                  </a:moveTo>
                  <a:lnTo>
                    <a:pt x="1486409" y="9906"/>
                  </a:lnTo>
                  <a:lnTo>
                    <a:pt x="1492759" y="12700"/>
                  </a:lnTo>
                  <a:lnTo>
                    <a:pt x="1497077" y="12700"/>
                  </a:lnTo>
                  <a:lnTo>
                    <a:pt x="1499871" y="2794"/>
                  </a:lnTo>
                  <a:lnTo>
                    <a:pt x="1492759" y="0"/>
                  </a:lnTo>
                  <a:close/>
                  <a:moveTo>
                    <a:pt x="1528319" y="0"/>
                  </a:moveTo>
                  <a:lnTo>
                    <a:pt x="1525525" y="9906"/>
                  </a:lnTo>
                  <a:lnTo>
                    <a:pt x="1531875" y="12700"/>
                  </a:lnTo>
                  <a:lnTo>
                    <a:pt x="1536193" y="12700"/>
                  </a:lnTo>
                  <a:lnTo>
                    <a:pt x="1538987" y="2794"/>
                  </a:lnTo>
                  <a:lnTo>
                    <a:pt x="1531875" y="0"/>
                  </a:lnTo>
                  <a:close/>
                  <a:moveTo>
                    <a:pt x="1567435" y="0"/>
                  </a:moveTo>
                  <a:lnTo>
                    <a:pt x="1564641" y="9906"/>
                  </a:lnTo>
                  <a:lnTo>
                    <a:pt x="1570991" y="12700"/>
                  </a:lnTo>
                  <a:lnTo>
                    <a:pt x="1575309" y="12700"/>
                  </a:lnTo>
                  <a:lnTo>
                    <a:pt x="1578103" y="2794"/>
                  </a:lnTo>
                  <a:lnTo>
                    <a:pt x="1570991" y="0"/>
                  </a:lnTo>
                  <a:close/>
                  <a:moveTo>
                    <a:pt x="1606551" y="0"/>
                  </a:moveTo>
                  <a:lnTo>
                    <a:pt x="1603757" y="9906"/>
                  </a:lnTo>
                  <a:lnTo>
                    <a:pt x="1610107" y="12700"/>
                  </a:lnTo>
                  <a:lnTo>
                    <a:pt x="1614425" y="12700"/>
                  </a:lnTo>
                  <a:lnTo>
                    <a:pt x="1617219" y="2794"/>
                  </a:lnTo>
                  <a:lnTo>
                    <a:pt x="1610107" y="0"/>
                  </a:lnTo>
                  <a:close/>
                  <a:moveTo>
                    <a:pt x="1645667" y="0"/>
                  </a:moveTo>
                  <a:lnTo>
                    <a:pt x="1642873" y="9906"/>
                  </a:lnTo>
                  <a:lnTo>
                    <a:pt x="1649223" y="12700"/>
                  </a:lnTo>
                  <a:lnTo>
                    <a:pt x="1653541" y="12700"/>
                  </a:lnTo>
                  <a:lnTo>
                    <a:pt x="1656335" y="2794"/>
                  </a:lnTo>
                  <a:lnTo>
                    <a:pt x="1649223" y="0"/>
                  </a:lnTo>
                  <a:close/>
                  <a:moveTo>
                    <a:pt x="1684783" y="0"/>
                  </a:moveTo>
                  <a:lnTo>
                    <a:pt x="1681989" y="9906"/>
                  </a:lnTo>
                  <a:lnTo>
                    <a:pt x="1688339" y="12700"/>
                  </a:lnTo>
                  <a:lnTo>
                    <a:pt x="1692657" y="12700"/>
                  </a:lnTo>
                  <a:lnTo>
                    <a:pt x="1695451" y="2794"/>
                  </a:lnTo>
                  <a:lnTo>
                    <a:pt x="1688339" y="0"/>
                  </a:lnTo>
                  <a:close/>
                  <a:moveTo>
                    <a:pt x="1723899" y="0"/>
                  </a:moveTo>
                  <a:lnTo>
                    <a:pt x="1721105" y="9906"/>
                  </a:lnTo>
                  <a:lnTo>
                    <a:pt x="1727455" y="12700"/>
                  </a:lnTo>
                  <a:lnTo>
                    <a:pt x="1731773" y="12700"/>
                  </a:lnTo>
                  <a:lnTo>
                    <a:pt x="1734567" y="2794"/>
                  </a:lnTo>
                  <a:lnTo>
                    <a:pt x="1727455" y="0"/>
                  </a:lnTo>
                  <a:close/>
                  <a:moveTo>
                    <a:pt x="1763015" y="0"/>
                  </a:moveTo>
                  <a:lnTo>
                    <a:pt x="1760221" y="9906"/>
                  </a:lnTo>
                  <a:lnTo>
                    <a:pt x="1766571" y="12700"/>
                  </a:lnTo>
                  <a:lnTo>
                    <a:pt x="1770889" y="12700"/>
                  </a:lnTo>
                  <a:lnTo>
                    <a:pt x="1773683" y="2794"/>
                  </a:lnTo>
                  <a:lnTo>
                    <a:pt x="1766571" y="0"/>
                  </a:lnTo>
                  <a:close/>
                  <a:moveTo>
                    <a:pt x="1802131" y="0"/>
                  </a:moveTo>
                  <a:lnTo>
                    <a:pt x="1799337" y="9906"/>
                  </a:lnTo>
                  <a:lnTo>
                    <a:pt x="1805687" y="12700"/>
                  </a:lnTo>
                  <a:lnTo>
                    <a:pt x="1810005" y="12700"/>
                  </a:lnTo>
                  <a:lnTo>
                    <a:pt x="1812799" y="2794"/>
                  </a:lnTo>
                  <a:lnTo>
                    <a:pt x="1805687" y="0"/>
                  </a:lnTo>
                  <a:close/>
                  <a:moveTo>
                    <a:pt x="1841247" y="0"/>
                  </a:moveTo>
                  <a:lnTo>
                    <a:pt x="1838453" y="9906"/>
                  </a:lnTo>
                  <a:lnTo>
                    <a:pt x="1844803" y="12700"/>
                  </a:lnTo>
                  <a:lnTo>
                    <a:pt x="1849121" y="12700"/>
                  </a:lnTo>
                  <a:lnTo>
                    <a:pt x="1851915" y="2794"/>
                  </a:lnTo>
                  <a:lnTo>
                    <a:pt x="1844803" y="0"/>
                  </a:lnTo>
                  <a:close/>
                  <a:moveTo>
                    <a:pt x="1880363" y="0"/>
                  </a:moveTo>
                  <a:lnTo>
                    <a:pt x="1877569" y="9906"/>
                  </a:lnTo>
                  <a:lnTo>
                    <a:pt x="1883919" y="12700"/>
                  </a:lnTo>
                  <a:lnTo>
                    <a:pt x="1888237" y="12700"/>
                  </a:lnTo>
                  <a:lnTo>
                    <a:pt x="1891031" y="2794"/>
                  </a:lnTo>
                  <a:lnTo>
                    <a:pt x="1883919" y="0"/>
                  </a:lnTo>
                  <a:close/>
                  <a:moveTo>
                    <a:pt x="1919479" y="0"/>
                  </a:moveTo>
                  <a:lnTo>
                    <a:pt x="1916685" y="9906"/>
                  </a:lnTo>
                  <a:lnTo>
                    <a:pt x="1923035" y="12700"/>
                  </a:lnTo>
                  <a:lnTo>
                    <a:pt x="1927353" y="12700"/>
                  </a:lnTo>
                  <a:lnTo>
                    <a:pt x="1930147" y="2794"/>
                  </a:lnTo>
                  <a:lnTo>
                    <a:pt x="1923035" y="0"/>
                  </a:lnTo>
                  <a:close/>
                  <a:moveTo>
                    <a:pt x="1958595" y="0"/>
                  </a:moveTo>
                  <a:lnTo>
                    <a:pt x="1955801" y="9906"/>
                  </a:lnTo>
                  <a:lnTo>
                    <a:pt x="1962151" y="12700"/>
                  </a:lnTo>
                  <a:lnTo>
                    <a:pt x="1966469" y="12700"/>
                  </a:lnTo>
                  <a:lnTo>
                    <a:pt x="1969263" y="2794"/>
                  </a:lnTo>
                  <a:lnTo>
                    <a:pt x="1962151" y="0"/>
                  </a:lnTo>
                  <a:close/>
                  <a:moveTo>
                    <a:pt x="1997711" y="0"/>
                  </a:moveTo>
                  <a:lnTo>
                    <a:pt x="1994917" y="9906"/>
                  </a:lnTo>
                  <a:lnTo>
                    <a:pt x="2001267" y="12700"/>
                  </a:lnTo>
                  <a:lnTo>
                    <a:pt x="2005585" y="12700"/>
                  </a:lnTo>
                  <a:lnTo>
                    <a:pt x="2008379" y="2794"/>
                  </a:lnTo>
                  <a:lnTo>
                    <a:pt x="2001267" y="0"/>
                  </a:lnTo>
                  <a:close/>
                  <a:moveTo>
                    <a:pt x="2036827" y="0"/>
                  </a:moveTo>
                  <a:lnTo>
                    <a:pt x="2034033" y="9906"/>
                  </a:lnTo>
                  <a:lnTo>
                    <a:pt x="2040383" y="12700"/>
                  </a:lnTo>
                  <a:lnTo>
                    <a:pt x="2044701" y="12700"/>
                  </a:lnTo>
                  <a:lnTo>
                    <a:pt x="2047495" y="2794"/>
                  </a:lnTo>
                  <a:lnTo>
                    <a:pt x="2040383" y="0"/>
                  </a:lnTo>
                  <a:close/>
                  <a:moveTo>
                    <a:pt x="2075943" y="0"/>
                  </a:moveTo>
                  <a:lnTo>
                    <a:pt x="2073149" y="9906"/>
                  </a:lnTo>
                  <a:lnTo>
                    <a:pt x="2079499" y="12700"/>
                  </a:lnTo>
                  <a:lnTo>
                    <a:pt x="2083817" y="12700"/>
                  </a:lnTo>
                  <a:lnTo>
                    <a:pt x="2086611" y="2794"/>
                  </a:lnTo>
                  <a:lnTo>
                    <a:pt x="2079499" y="0"/>
                  </a:lnTo>
                  <a:close/>
                  <a:moveTo>
                    <a:pt x="2115059" y="0"/>
                  </a:moveTo>
                  <a:lnTo>
                    <a:pt x="2112265" y="9906"/>
                  </a:lnTo>
                  <a:lnTo>
                    <a:pt x="2118615" y="12700"/>
                  </a:lnTo>
                  <a:lnTo>
                    <a:pt x="2122933" y="12700"/>
                  </a:lnTo>
                  <a:lnTo>
                    <a:pt x="2125727" y="2794"/>
                  </a:lnTo>
                  <a:lnTo>
                    <a:pt x="2118615" y="0"/>
                  </a:lnTo>
                  <a:close/>
                  <a:moveTo>
                    <a:pt x="2154175" y="0"/>
                  </a:moveTo>
                  <a:lnTo>
                    <a:pt x="2151381" y="9906"/>
                  </a:lnTo>
                  <a:lnTo>
                    <a:pt x="2157731" y="12700"/>
                  </a:lnTo>
                  <a:lnTo>
                    <a:pt x="2162049" y="12700"/>
                  </a:lnTo>
                  <a:lnTo>
                    <a:pt x="2164843" y="2794"/>
                  </a:lnTo>
                  <a:lnTo>
                    <a:pt x="2157731" y="0"/>
                  </a:lnTo>
                  <a:close/>
                  <a:moveTo>
                    <a:pt x="2193291" y="0"/>
                  </a:moveTo>
                  <a:lnTo>
                    <a:pt x="2190497" y="9906"/>
                  </a:lnTo>
                  <a:lnTo>
                    <a:pt x="2196847" y="12700"/>
                  </a:lnTo>
                  <a:lnTo>
                    <a:pt x="2201165" y="12700"/>
                  </a:lnTo>
                  <a:lnTo>
                    <a:pt x="2203959" y="2794"/>
                  </a:lnTo>
                  <a:lnTo>
                    <a:pt x="2196847" y="0"/>
                  </a:lnTo>
                  <a:close/>
                  <a:moveTo>
                    <a:pt x="2232407" y="0"/>
                  </a:moveTo>
                  <a:lnTo>
                    <a:pt x="2229613" y="9906"/>
                  </a:lnTo>
                  <a:lnTo>
                    <a:pt x="2235963" y="12700"/>
                  </a:lnTo>
                  <a:lnTo>
                    <a:pt x="2240281" y="12700"/>
                  </a:lnTo>
                  <a:lnTo>
                    <a:pt x="2243075" y="2794"/>
                  </a:lnTo>
                  <a:lnTo>
                    <a:pt x="2235963" y="0"/>
                  </a:lnTo>
                  <a:close/>
                  <a:moveTo>
                    <a:pt x="2271523" y="0"/>
                  </a:moveTo>
                  <a:lnTo>
                    <a:pt x="2268729" y="9906"/>
                  </a:lnTo>
                  <a:lnTo>
                    <a:pt x="2275079" y="12700"/>
                  </a:lnTo>
                  <a:lnTo>
                    <a:pt x="2279397" y="12700"/>
                  </a:lnTo>
                  <a:lnTo>
                    <a:pt x="2282191" y="2794"/>
                  </a:lnTo>
                  <a:lnTo>
                    <a:pt x="2275079" y="0"/>
                  </a:lnTo>
                  <a:close/>
                  <a:moveTo>
                    <a:pt x="2310639" y="0"/>
                  </a:moveTo>
                  <a:lnTo>
                    <a:pt x="2307845" y="9906"/>
                  </a:lnTo>
                  <a:lnTo>
                    <a:pt x="2314195" y="12700"/>
                  </a:lnTo>
                  <a:lnTo>
                    <a:pt x="2318513" y="12700"/>
                  </a:lnTo>
                  <a:lnTo>
                    <a:pt x="2321307" y="2794"/>
                  </a:lnTo>
                  <a:lnTo>
                    <a:pt x="2314195" y="0"/>
                  </a:lnTo>
                  <a:close/>
                  <a:moveTo>
                    <a:pt x="2349755" y="0"/>
                  </a:moveTo>
                  <a:lnTo>
                    <a:pt x="2346961" y="9906"/>
                  </a:lnTo>
                  <a:lnTo>
                    <a:pt x="2353311" y="12700"/>
                  </a:lnTo>
                  <a:lnTo>
                    <a:pt x="2357629" y="12700"/>
                  </a:lnTo>
                  <a:lnTo>
                    <a:pt x="2360423" y="2794"/>
                  </a:lnTo>
                  <a:lnTo>
                    <a:pt x="2353311" y="0"/>
                  </a:lnTo>
                  <a:close/>
                  <a:moveTo>
                    <a:pt x="2388871" y="0"/>
                  </a:moveTo>
                  <a:lnTo>
                    <a:pt x="2386077" y="9906"/>
                  </a:lnTo>
                  <a:lnTo>
                    <a:pt x="2392427" y="12700"/>
                  </a:lnTo>
                  <a:lnTo>
                    <a:pt x="2396745" y="12700"/>
                  </a:lnTo>
                  <a:lnTo>
                    <a:pt x="2399539" y="2794"/>
                  </a:lnTo>
                  <a:lnTo>
                    <a:pt x="2392427" y="0"/>
                  </a:lnTo>
                  <a:close/>
                  <a:moveTo>
                    <a:pt x="2427987" y="0"/>
                  </a:moveTo>
                  <a:lnTo>
                    <a:pt x="2425193" y="9906"/>
                  </a:lnTo>
                  <a:lnTo>
                    <a:pt x="2431543" y="12700"/>
                  </a:lnTo>
                  <a:lnTo>
                    <a:pt x="2435861" y="12700"/>
                  </a:lnTo>
                  <a:lnTo>
                    <a:pt x="2438655" y="2794"/>
                  </a:lnTo>
                  <a:lnTo>
                    <a:pt x="2431543" y="0"/>
                  </a:lnTo>
                  <a:close/>
                  <a:moveTo>
                    <a:pt x="2467103" y="0"/>
                  </a:moveTo>
                  <a:lnTo>
                    <a:pt x="2464309" y="9906"/>
                  </a:lnTo>
                  <a:lnTo>
                    <a:pt x="2470659" y="12700"/>
                  </a:lnTo>
                  <a:lnTo>
                    <a:pt x="2474977" y="12700"/>
                  </a:lnTo>
                  <a:lnTo>
                    <a:pt x="2477771" y="2794"/>
                  </a:lnTo>
                  <a:lnTo>
                    <a:pt x="2470659" y="0"/>
                  </a:lnTo>
                  <a:close/>
                  <a:moveTo>
                    <a:pt x="2506219" y="0"/>
                  </a:moveTo>
                  <a:lnTo>
                    <a:pt x="2503425" y="9906"/>
                  </a:lnTo>
                  <a:lnTo>
                    <a:pt x="2509775" y="12700"/>
                  </a:lnTo>
                  <a:lnTo>
                    <a:pt x="2514093" y="12700"/>
                  </a:lnTo>
                  <a:lnTo>
                    <a:pt x="2516887" y="2794"/>
                  </a:lnTo>
                  <a:lnTo>
                    <a:pt x="2509775" y="0"/>
                  </a:lnTo>
                  <a:close/>
                  <a:moveTo>
                    <a:pt x="2545335" y="0"/>
                  </a:moveTo>
                  <a:lnTo>
                    <a:pt x="2542541" y="9906"/>
                  </a:lnTo>
                  <a:lnTo>
                    <a:pt x="2548891" y="12700"/>
                  </a:lnTo>
                  <a:lnTo>
                    <a:pt x="2553209" y="12700"/>
                  </a:lnTo>
                  <a:lnTo>
                    <a:pt x="2556003" y="2794"/>
                  </a:lnTo>
                  <a:lnTo>
                    <a:pt x="2548891" y="0"/>
                  </a:lnTo>
                  <a:close/>
                  <a:moveTo>
                    <a:pt x="2584451" y="0"/>
                  </a:moveTo>
                  <a:lnTo>
                    <a:pt x="2581657" y="9906"/>
                  </a:lnTo>
                  <a:lnTo>
                    <a:pt x="2588007" y="12700"/>
                  </a:lnTo>
                  <a:lnTo>
                    <a:pt x="2592325" y="12700"/>
                  </a:lnTo>
                  <a:lnTo>
                    <a:pt x="2595119" y="2794"/>
                  </a:lnTo>
                  <a:lnTo>
                    <a:pt x="2588007" y="0"/>
                  </a:lnTo>
                  <a:close/>
                  <a:moveTo>
                    <a:pt x="2623567" y="0"/>
                  </a:moveTo>
                  <a:lnTo>
                    <a:pt x="2620773" y="9906"/>
                  </a:lnTo>
                  <a:lnTo>
                    <a:pt x="2627123" y="12700"/>
                  </a:lnTo>
                  <a:lnTo>
                    <a:pt x="2631441" y="12700"/>
                  </a:lnTo>
                  <a:lnTo>
                    <a:pt x="2634235" y="2794"/>
                  </a:lnTo>
                  <a:lnTo>
                    <a:pt x="2627123" y="0"/>
                  </a:lnTo>
                  <a:close/>
                  <a:moveTo>
                    <a:pt x="2662683" y="0"/>
                  </a:moveTo>
                  <a:lnTo>
                    <a:pt x="2659889" y="9906"/>
                  </a:lnTo>
                  <a:lnTo>
                    <a:pt x="2666239" y="12700"/>
                  </a:lnTo>
                  <a:lnTo>
                    <a:pt x="2670557" y="12700"/>
                  </a:lnTo>
                  <a:lnTo>
                    <a:pt x="2673351" y="2794"/>
                  </a:lnTo>
                  <a:lnTo>
                    <a:pt x="2666239" y="0"/>
                  </a:lnTo>
                  <a:close/>
                  <a:moveTo>
                    <a:pt x="2701799" y="0"/>
                  </a:moveTo>
                  <a:lnTo>
                    <a:pt x="2699005" y="9906"/>
                  </a:lnTo>
                  <a:lnTo>
                    <a:pt x="2705355" y="12700"/>
                  </a:lnTo>
                  <a:lnTo>
                    <a:pt x="2709673" y="12700"/>
                  </a:lnTo>
                  <a:lnTo>
                    <a:pt x="2712467" y="2794"/>
                  </a:lnTo>
                  <a:lnTo>
                    <a:pt x="2705355" y="0"/>
                  </a:lnTo>
                  <a:close/>
                  <a:moveTo>
                    <a:pt x="2740915" y="0"/>
                  </a:moveTo>
                  <a:lnTo>
                    <a:pt x="2738121" y="9906"/>
                  </a:lnTo>
                  <a:lnTo>
                    <a:pt x="2744471" y="12700"/>
                  </a:lnTo>
                  <a:lnTo>
                    <a:pt x="2748789" y="12700"/>
                  </a:lnTo>
                  <a:lnTo>
                    <a:pt x="2751583" y="2794"/>
                  </a:lnTo>
                  <a:lnTo>
                    <a:pt x="2744471" y="0"/>
                  </a:lnTo>
                  <a:close/>
                  <a:moveTo>
                    <a:pt x="2780031" y="0"/>
                  </a:moveTo>
                  <a:lnTo>
                    <a:pt x="2777237" y="9906"/>
                  </a:lnTo>
                  <a:lnTo>
                    <a:pt x="2783587" y="12700"/>
                  </a:lnTo>
                  <a:lnTo>
                    <a:pt x="2787905" y="12700"/>
                  </a:lnTo>
                  <a:lnTo>
                    <a:pt x="2790699" y="2794"/>
                  </a:lnTo>
                  <a:lnTo>
                    <a:pt x="2783587" y="0"/>
                  </a:lnTo>
                  <a:close/>
                  <a:moveTo>
                    <a:pt x="2819147" y="0"/>
                  </a:moveTo>
                  <a:lnTo>
                    <a:pt x="2816353" y="9906"/>
                  </a:lnTo>
                  <a:lnTo>
                    <a:pt x="2822703" y="12700"/>
                  </a:lnTo>
                  <a:lnTo>
                    <a:pt x="2827021" y="12700"/>
                  </a:lnTo>
                  <a:lnTo>
                    <a:pt x="2829815" y="2794"/>
                  </a:lnTo>
                  <a:lnTo>
                    <a:pt x="2822703" y="0"/>
                  </a:lnTo>
                  <a:close/>
                  <a:moveTo>
                    <a:pt x="2858263" y="0"/>
                  </a:moveTo>
                  <a:lnTo>
                    <a:pt x="2855469" y="9906"/>
                  </a:lnTo>
                  <a:lnTo>
                    <a:pt x="2861819" y="12700"/>
                  </a:lnTo>
                  <a:lnTo>
                    <a:pt x="2866137" y="12700"/>
                  </a:lnTo>
                  <a:lnTo>
                    <a:pt x="2868931" y="2794"/>
                  </a:lnTo>
                  <a:lnTo>
                    <a:pt x="2861819" y="0"/>
                  </a:lnTo>
                  <a:close/>
                  <a:moveTo>
                    <a:pt x="2897379" y="0"/>
                  </a:moveTo>
                  <a:lnTo>
                    <a:pt x="2894585" y="9906"/>
                  </a:lnTo>
                  <a:lnTo>
                    <a:pt x="2900935" y="12700"/>
                  </a:lnTo>
                  <a:lnTo>
                    <a:pt x="2905253" y="12700"/>
                  </a:lnTo>
                  <a:lnTo>
                    <a:pt x="2908047" y="2794"/>
                  </a:lnTo>
                  <a:lnTo>
                    <a:pt x="2900935" y="0"/>
                  </a:lnTo>
                  <a:close/>
                  <a:moveTo>
                    <a:pt x="2936495" y="0"/>
                  </a:moveTo>
                  <a:lnTo>
                    <a:pt x="2933701" y="9906"/>
                  </a:lnTo>
                  <a:lnTo>
                    <a:pt x="2940051" y="12700"/>
                  </a:lnTo>
                  <a:lnTo>
                    <a:pt x="2944369" y="12700"/>
                  </a:lnTo>
                  <a:lnTo>
                    <a:pt x="2947163" y="2794"/>
                  </a:lnTo>
                  <a:lnTo>
                    <a:pt x="2940051" y="0"/>
                  </a:lnTo>
                  <a:close/>
                  <a:moveTo>
                    <a:pt x="2975611" y="0"/>
                  </a:moveTo>
                  <a:lnTo>
                    <a:pt x="2972817" y="9906"/>
                  </a:lnTo>
                  <a:lnTo>
                    <a:pt x="2979167" y="12700"/>
                  </a:lnTo>
                  <a:lnTo>
                    <a:pt x="2983485" y="12700"/>
                  </a:lnTo>
                  <a:lnTo>
                    <a:pt x="2986279" y="2794"/>
                  </a:lnTo>
                  <a:lnTo>
                    <a:pt x="2979167" y="0"/>
                  </a:lnTo>
                  <a:close/>
                  <a:moveTo>
                    <a:pt x="3014727" y="0"/>
                  </a:moveTo>
                  <a:lnTo>
                    <a:pt x="3011933" y="9906"/>
                  </a:lnTo>
                  <a:lnTo>
                    <a:pt x="3018283" y="12700"/>
                  </a:lnTo>
                  <a:lnTo>
                    <a:pt x="3022601" y="12700"/>
                  </a:lnTo>
                  <a:lnTo>
                    <a:pt x="3025395" y="2794"/>
                  </a:lnTo>
                  <a:lnTo>
                    <a:pt x="3018283" y="0"/>
                  </a:lnTo>
                  <a:close/>
                  <a:moveTo>
                    <a:pt x="3053843" y="0"/>
                  </a:moveTo>
                  <a:lnTo>
                    <a:pt x="3051049" y="9906"/>
                  </a:lnTo>
                  <a:lnTo>
                    <a:pt x="3057399" y="12700"/>
                  </a:lnTo>
                  <a:lnTo>
                    <a:pt x="3061717" y="12700"/>
                  </a:lnTo>
                  <a:lnTo>
                    <a:pt x="3064511" y="2794"/>
                  </a:lnTo>
                  <a:lnTo>
                    <a:pt x="3057399" y="0"/>
                  </a:lnTo>
                  <a:close/>
                  <a:moveTo>
                    <a:pt x="3092960" y="0"/>
                  </a:moveTo>
                  <a:lnTo>
                    <a:pt x="3090166" y="9906"/>
                  </a:lnTo>
                  <a:lnTo>
                    <a:pt x="3096516" y="12700"/>
                  </a:lnTo>
                  <a:lnTo>
                    <a:pt x="3100833" y="12700"/>
                  </a:lnTo>
                  <a:lnTo>
                    <a:pt x="3103627" y="2794"/>
                  </a:lnTo>
                  <a:lnTo>
                    <a:pt x="3096516" y="0"/>
                  </a:lnTo>
                  <a:close/>
                  <a:moveTo>
                    <a:pt x="3132076" y="0"/>
                  </a:moveTo>
                  <a:lnTo>
                    <a:pt x="3129282" y="9906"/>
                  </a:lnTo>
                  <a:lnTo>
                    <a:pt x="3135632" y="12700"/>
                  </a:lnTo>
                  <a:lnTo>
                    <a:pt x="3139949" y="12700"/>
                  </a:lnTo>
                  <a:lnTo>
                    <a:pt x="3142743" y="2794"/>
                  </a:lnTo>
                  <a:lnTo>
                    <a:pt x="3135632" y="0"/>
                  </a:lnTo>
                  <a:close/>
                  <a:moveTo>
                    <a:pt x="3171192" y="0"/>
                  </a:moveTo>
                  <a:lnTo>
                    <a:pt x="3168398" y="9906"/>
                  </a:lnTo>
                  <a:lnTo>
                    <a:pt x="3174748" y="12700"/>
                  </a:lnTo>
                  <a:lnTo>
                    <a:pt x="3179066" y="12700"/>
                  </a:lnTo>
                  <a:lnTo>
                    <a:pt x="3181860" y="2794"/>
                  </a:lnTo>
                  <a:lnTo>
                    <a:pt x="3174748" y="0"/>
                  </a:lnTo>
                  <a:close/>
                  <a:moveTo>
                    <a:pt x="3210307" y="0"/>
                  </a:moveTo>
                  <a:lnTo>
                    <a:pt x="3207513" y="9906"/>
                  </a:lnTo>
                  <a:lnTo>
                    <a:pt x="3213863" y="12700"/>
                  </a:lnTo>
                  <a:lnTo>
                    <a:pt x="3218181" y="12700"/>
                  </a:lnTo>
                  <a:lnTo>
                    <a:pt x="3220975" y="2794"/>
                  </a:lnTo>
                  <a:lnTo>
                    <a:pt x="3213863" y="0"/>
                  </a:lnTo>
                  <a:close/>
                  <a:moveTo>
                    <a:pt x="3249423" y="0"/>
                  </a:moveTo>
                  <a:lnTo>
                    <a:pt x="3246629" y="9906"/>
                  </a:lnTo>
                  <a:lnTo>
                    <a:pt x="3252979" y="12700"/>
                  </a:lnTo>
                  <a:lnTo>
                    <a:pt x="3257297" y="12700"/>
                  </a:lnTo>
                  <a:lnTo>
                    <a:pt x="3260091" y="2794"/>
                  </a:lnTo>
                  <a:lnTo>
                    <a:pt x="3252979" y="0"/>
                  </a:lnTo>
                  <a:close/>
                  <a:moveTo>
                    <a:pt x="3288539" y="0"/>
                  </a:moveTo>
                  <a:lnTo>
                    <a:pt x="3285745" y="9906"/>
                  </a:lnTo>
                  <a:lnTo>
                    <a:pt x="3292095" y="12700"/>
                  </a:lnTo>
                  <a:lnTo>
                    <a:pt x="3296413" y="12700"/>
                  </a:lnTo>
                  <a:lnTo>
                    <a:pt x="3299207" y="2794"/>
                  </a:lnTo>
                  <a:lnTo>
                    <a:pt x="3292095" y="0"/>
                  </a:lnTo>
                  <a:close/>
                  <a:moveTo>
                    <a:pt x="3327655" y="0"/>
                  </a:moveTo>
                  <a:lnTo>
                    <a:pt x="3324861" y="9906"/>
                  </a:lnTo>
                  <a:lnTo>
                    <a:pt x="3331211" y="12700"/>
                  </a:lnTo>
                  <a:lnTo>
                    <a:pt x="3335529" y="12700"/>
                  </a:lnTo>
                  <a:lnTo>
                    <a:pt x="3338323" y="2794"/>
                  </a:lnTo>
                  <a:lnTo>
                    <a:pt x="3331211" y="0"/>
                  </a:lnTo>
                  <a:close/>
                  <a:moveTo>
                    <a:pt x="3366771" y="0"/>
                  </a:moveTo>
                  <a:lnTo>
                    <a:pt x="3363977" y="9906"/>
                  </a:lnTo>
                  <a:lnTo>
                    <a:pt x="3370327" y="12700"/>
                  </a:lnTo>
                  <a:lnTo>
                    <a:pt x="3374645" y="12700"/>
                  </a:lnTo>
                  <a:lnTo>
                    <a:pt x="3377439" y="2794"/>
                  </a:lnTo>
                  <a:lnTo>
                    <a:pt x="3370327" y="0"/>
                  </a:lnTo>
                  <a:close/>
                  <a:moveTo>
                    <a:pt x="3405887" y="0"/>
                  </a:moveTo>
                  <a:lnTo>
                    <a:pt x="3403093" y="9906"/>
                  </a:lnTo>
                  <a:lnTo>
                    <a:pt x="3409443" y="12700"/>
                  </a:lnTo>
                  <a:lnTo>
                    <a:pt x="3413760" y="12700"/>
                  </a:lnTo>
                  <a:lnTo>
                    <a:pt x="3416554" y="2794"/>
                  </a:lnTo>
                  <a:lnTo>
                    <a:pt x="3409443" y="0"/>
                  </a:lnTo>
                  <a:close/>
                  <a:moveTo>
                    <a:pt x="3445002" y="0"/>
                  </a:moveTo>
                  <a:lnTo>
                    <a:pt x="3442208" y="9906"/>
                  </a:lnTo>
                  <a:lnTo>
                    <a:pt x="3448558" y="12700"/>
                  </a:lnTo>
                  <a:lnTo>
                    <a:pt x="3452876" y="12700"/>
                  </a:lnTo>
                  <a:lnTo>
                    <a:pt x="3455670" y="2794"/>
                  </a:lnTo>
                  <a:lnTo>
                    <a:pt x="3448558" y="0"/>
                  </a:lnTo>
                  <a:close/>
                  <a:moveTo>
                    <a:pt x="3484118" y="0"/>
                  </a:moveTo>
                  <a:lnTo>
                    <a:pt x="3481324" y="9906"/>
                  </a:lnTo>
                  <a:lnTo>
                    <a:pt x="3487674" y="12700"/>
                  </a:lnTo>
                  <a:lnTo>
                    <a:pt x="3491992" y="12700"/>
                  </a:lnTo>
                  <a:lnTo>
                    <a:pt x="3494786" y="2794"/>
                  </a:lnTo>
                  <a:lnTo>
                    <a:pt x="3487674" y="0"/>
                  </a:lnTo>
                  <a:close/>
                  <a:moveTo>
                    <a:pt x="3523234" y="0"/>
                  </a:moveTo>
                  <a:lnTo>
                    <a:pt x="3520440" y="9906"/>
                  </a:lnTo>
                  <a:lnTo>
                    <a:pt x="3526790" y="12700"/>
                  </a:lnTo>
                  <a:lnTo>
                    <a:pt x="3531108" y="12700"/>
                  </a:lnTo>
                  <a:lnTo>
                    <a:pt x="3533902" y="2794"/>
                  </a:lnTo>
                  <a:lnTo>
                    <a:pt x="3526790" y="0"/>
                  </a:lnTo>
                  <a:close/>
                  <a:moveTo>
                    <a:pt x="3562350" y="0"/>
                  </a:moveTo>
                  <a:lnTo>
                    <a:pt x="3559556" y="9906"/>
                  </a:lnTo>
                  <a:lnTo>
                    <a:pt x="3565906" y="12700"/>
                  </a:lnTo>
                  <a:lnTo>
                    <a:pt x="3570224" y="12700"/>
                  </a:lnTo>
                  <a:lnTo>
                    <a:pt x="3573018" y="2794"/>
                  </a:lnTo>
                  <a:lnTo>
                    <a:pt x="3565906" y="0"/>
                  </a:lnTo>
                  <a:close/>
                </a:path>
              </a:pathLst>
            </a:custGeom>
            <a:solidFill>
              <a:srgbClr val="005888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63500" y="1775841"/>
              <a:ext cx="12700" cy="12700"/>
            </a:xfrm>
            <a:custGeom>
              <a:avLst/>
              <a:gdLst/>
              <a:ahLst/>
              <a:cxnLst/>
              <a:rect r="r" b="b" t="t" l="l"/>
              <a:pathLst>
                <a:path h="12700" w="12700">
                  <a:moveTo>
                    <a:pt x="6350" y="0"/>
                  </a:moveTo>
                  <a:cubicBezTo>
                    <a:pt x="2794" y="0"/>
                    <a:pt x="0" y="2794"/>
                    <a:pt x="0" y="6350"/>
                  </a:cubicBezTo>
                  <a:cubicBezTo>
                    <a:pt x="0" y="9906"/>
                    <a:pt x="2794" y="12700"/>
                    <a:pt x="6350" y="12700"/>
                  </a:cubicBezTo>
                  <a:cubicBezTo>
                    <a:pt x="9906" y="12700"/>
                    <a:pt x="12700" y="9906"/>
                    <a:pt x="12700" y="6350"/>
                  </a:cubicBezTo>
                  <a:cubicBezTo>
                    <a:pt x="12700" y="2794"/>
                    <a:pt x="9906" y="0"/>
                    <a:pt x="6350" y="0"/>
                  </a:cubicBezTo>
                  <a:close/>
                </a:path>
              </a:pathLst>
            </a:custGeom>
            <a:solidFill>
              <a:srgbClr val="00537F"/>
            </a:solidFill>
          </p:spPr>
        </p:sp>
      </p:grp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833139" y="566159"/>
            <a:ext cx="23288584" cy="154417"/>
            <a:chOff x="0" y="0"/>
            <a:chExt cx="6133619" cy="4066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33619" cy="40669"/>
            </a:xfrm>
            <a:custGeom>
              <a:avLst/>
              <a:gdLst/>
              <a:ahLst/>
              <a:cxnLst/>
              <a:rect r="r" b="b" t="t" l="l"/>
              <a:pathLst>
                <a:path h="40669" w="6133619">
                  <a:moveTo>
                    <a:pt x="0" y="0"/>
                  </a:moveTo>
                  <a:lnTo>
                    <a:pt x="6133619" y="0"/>
                  </a:lnTo>
                  <a:lnTo>
                    <a:pt x="6133619" y="40669"/>
                  </a:lnTo>
                  <a:lnTo>
                    <a:pt x="0" y="40669"/>
                  </a:lnTo>
                  <a:close/>
                </a:path>
              </a:pathLst>
            </a:custGeom>
            <a:solidFill>
              <a:srgbClr val="01537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6133619" cy="787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292753" y="2051830"/>
            <a:ext cx="12840759" cy="321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8456"/>
              </a:lnSpc>
            </a:pPr>
            <a:r>
              <a:rPr lang="en-US" b="true" sz="6988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&gt; </a:t>
            </a:r>
            <a:r>
              <a:rPr lang="en-US" sz="6988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GREBA</a:t>
            </a:r>
            <a:r>
              <a:rPr lang="en-US" b="true" sz="6988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 ZERGATIK? </a:t>
            </a:r>
          </a:p>
          <a:p>
            <a:pPr algn="l" marL="1508812" indent="-754406" lvl="1">
              <a:lnSpc>
                <a:spcPts val="8456"/>
              </a:lnSpc>
              <a:buFont typeface="Arial"/>
              <a:buChar char="•"/>
            </a:pPr>
            <a:r>
              <a:rPr lang="en-US" b="true" sz="6988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ELKARTASUNA</a:t>
            </a:r>
          </a:p>
          <a:p>
            <a:pPr algn="l" marL="1508812" indent="-754406" lvl="1">
              <a:lnSpc>
                <a:spcPts val="8456"/>
              </a:lnSpc>
              <a:buFont typeface="Arial"/>
              <a:buChar char="•"/>
            </a:pPr>
            <a:r>
              <a:rPr lang="en-US" b="true" sz="6988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% </a:t>
            </a:r>
            <a:r>
              <a:rPr lang="en-US" sz="6988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??? 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-1796193" y="5888058"/>
            <a:ext cx="18039238" cy="6499890"/>
            <a:chOff x="0" y="0"/>
            <a:chExt cx="106514900" cy="38379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6514900" cy="38379400"/>
            </a:xfrm>
            <a:custGeom>
              <a:avLst/>
              <a:gdLst/>
              <a:ahLst/>
              <a:cxnLst/>
              <a:rect r="r" b="b" t="t" l="l"/>
              <a:pathLst>
                <a:path h="38379400" w="106514900">
                  <a:moveTo>
                    <a:pt x="0" y="0"/>
                  </a:moveTo>
                  <a:lnTo>
                    <a:pt x="106514900" y="0"/>
                  </a:lnTo>
                  <a:lnTo>
                    <a:pt x="106514900" y="38379400"/>
                  </a:lnTo>
                  <a:lnTo>
                    <a:pt x="0" y="38379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3999462" y="7874705"/>
            <a:ext cx="4601468" cy="2412295"/>
            <a:chOff x="0" y="0"/>
            <a:chExt cx="3744646" cy="196310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959349" y="63752"/>
              <a:ext cx="1290206" cy="1835539"/>
            </a:xfrm>
            <a:custGeom>
              <a:avLst/>
              <a:gdLst/>
              <a:ahLst/>
              <a:cxnLst/>
              <a:rect r="r" b="b" t="t" l="l"/>
              <a:pathLst>
                <a:path h="1835539" w="1290206">
                  <a:moveTo>
                    <a:pt x="7119" y="370207"/>
                  </a:moveTo>
                  <a:cubicBezTo>
                    <a:pt x="7373" y="349379"/>
                    <a:pt x="14739" y="331472"/>
                    <a:pt x="29217" y="316994"/>
                  </a:cubicBezTo>
                  <a:lnTo>
                    <a:pt x="29217" y="316994"/>
                  </a:lnTo>
                  <a:lnTo>
                    <a:pt x="29217" y="316994"/>
                  </a:lnTo>
                  <a:lnTo>
                    <a:pt x="324238" y="22100"/>
                  </a:lnTo>
                  <a:lnTo>
                    <a:pt x="324238" y="22100"/>
                  </a:lnTo>
                  <a:lnTo>
                    <a:pt x="324238" y="22100"/>
                  </a:lnTo>
                  <a:cubicBezTo>
                    <a:pt x="338843" y="7495"/>
                    <a:pt x="356750" y="129"/>
                    <a:pt x="377578" y="2"/>
                  </a:cubicBezTo>
                  <a:lnTo>
                    <a:pt x="377578" y="2"/>
                  </a:lnTo>
                  <a:lnTo>
                    <a:pt x="377578" y="2"/>
                  </a:lnTo>
                  <a:cubicBezTo>
                    <a:pt x="398406" y="-125"/>
                    <a:pt x="416186" y="6860"/>
                    <a:pt x="430537" y="21084"/>
                  </a:cubicBezTo>
                  <a:lnTo>
                    <a:pt x="430537" y="21084"/>
                  </a:lnTo>
                  <a:lnTo>
                    <a:pt x="430537" y="21084"/>
                  </a:lnTo>
                  <a:lnTo>
                    <a:pt x="1268991" y="859665"/>
                  </a:lnTo>
                  <a:lnTo>
                    <a:pt x="1264546" y="864110"/>
                  </a:lnTo>
                  <a:lnTo>
                    <a:pt x="1268991" y="859665"/>
                  </a:lnTo>
                  <a:cubicBezTo>
                    <a:pt x="1283342" y="874016"/>
                    <a:pt x="1290454" y="891923"/>
                    <a:pt x="1290200" y="912624"/>
                  </a:cubicBezTo>
                  <a:lnTo>
                    <a:pt x="1283850" y="912497"/>
                  </a:lnTo>
                  <a:lnTo>
                    <a:pt x="1290200" y="912497"/>
                  </a:lnTo>
                  <a:cubicBezTo>
                    <a:pt x="1290073" y="933325"/>
                    <a:pt x="1282580" y="951232"/>
                    <a:pt x="1268102" y="965837"/>
                  </a:cubicBezTo>
                  <a:lnTo>
                    <a:pt x="1268102" y="965837"/>
                  </a:lnTo>
                  <a:lnTo>
                    <a:pt x="1268102" y="965837"/>
                  </a:lnTo>
                  <a:lnTo>
                    <a:pt x="420504" y="1813435"/>
                  </a:lnTo>
                  <a:lnTo>
                    <a:pt x="416059" y="1808990"/>
                  </a:lnTo>
                  <a:lnTo>
                    <a:pt x="420504" y="1813435"/>
                  </a:lnTo>
                  <a:cubicBezTo>
                    <a:pt x="406026" y="1827913"/>
                    <a:pt x="388119" y="1835406"/>
                    <a:pt x="367291" y="1835533"/>
                  </a:cubicBezTo>
                  <a:lnTo>
                    <a:pt x="367291" y="1829183"/>
                  </a:lnTo>
                  <a:lnTo>
                    <a:pt x="367418" y="1835533"/>
                  </a:lnTo>
                  <a:cubicBezTo>
                    <a:pt x="346590" y="1835787"/>
                    <a:pt x="328683" y="1828675"/>
                    <a:pt x="314332" y="1814324"/>
                  </a:cubicBezTo>
                  <a:lnTo>
                    <a:pt x="314332" y="1814324"/>
                  </a:lnTo>
                  <a:lnTo>
                    <a:pt x="314332" y="1814324"/>
                  </a:lnTo>
                  <a:lnTo>
                    <a:pt x="21089" y="1521081"/>
                  </a:lnTo>
                  <a:lnTo>
                    <a:pt x="25534" y="1516636"/>
                  </a:lnTo>
                  <a:lnTo>
                    <a:pt x="21089" y="1521081"/>
                  </a:lnTo>
                  <a:cubicBezTo>
                    <a:pt x="6738" y="1506730"/>
                    <a:pt x="-247" y="1488950"/>
                    <a:pt x="7" y="1468122"/>
                  </a:cubicBezTo>
                  <a:lnTo>
                    <a:pt x="7" y="1468122"/>
                  </a:lnTo>
                  <a:lnTo>
                    <a:pt x="7" y="1468122"/>
                  </a:lnTo>
                  <a:cubicBezTo>
                    <a:pt x="261" y="1447294"/>
                    <a:pt x="7500" y="1429387"/>
                    <a:pt x="22105" y="1414909"/>
                  </a:cubicBezTo>
                  <a:lnTo>
                    <a:pt x="26550" y="1419354"/>
                  </a:lnTo>
                  <a:lnTo>
                    <a:pt x="22105" y="1414909"/>
                  </a:lnTo>
                  <a:lnTo>
                    <a:pt x="525660" y="911354"/>
                  </a:lnTo>
                  <a:lnTo>
                    <a:pt x="530105" y="915799"/>
                  </a:lnTo>
                  <a:lnTo>
                    <a:pt x="525660" y="920244"/>
                  </a:lnTo>
                  <a:lnTo>
                    <a:pt x="28455" y="423039"/>
                  </a:lnTo>
                  <a:lnTo>
                    <a:pt x="32900" y="418594"/>
                  </a:lnTo>
                  <a:lnTo>
                    <a:pt x="28455" y="423039"/>
                  </a:lnTo>
                  <a:cubicBezTo>
                    <a:pt x="14104" y="408688"/>
                    <a:pt x="7119" y="391035"/>
                    <a:pt x="7246" y="370207"/>
                  </a:cubicBezTo>
                  <a:lnTo>
                    <a:pt x="19946" y="370334"/>
                  </a:lnTo>
                  <a:cubicBezTo>
                    <a:pt x="19819" y="387987"/>
                    <a:pt x="25661" y="402338"/>
                    <a:pt x="37472" y="414149"/>
                  </a:cubicBezTo>
                  <a:lnTo>
                    <a:pt x="37472" y="414149"/>
                  </a:lnTo>
                  <a:lnTo>
                    <a:pt x="37472" y="414149"/>
                  </a:lnTo>
                  <a:lnTo>
                    <a:pt x="534677" y="911354"/>
                  </a:lnTo>
                  <a:lnTo>
                    <a:pt x="539122" y="915799"/>
                  </a:lnTo>
                  <a:lnTo>
                    <a:pt x="534677" y="920244"/>
                  </a:lnTo>
                  <a:lnTo>
                    <a:pt x="31122" y="1423799"/>
                  </a:lnTo>
                  <a:lnTo>
                    <a:pt x="31122" y="1423799"/>
                  </a:lnTo>
                  <a:lnTo>
                    <a:pt x="31122" y="1423799"/>
                  </a:lnTo>
                  <a:cubicBezTo>
                    <a:pt x="19057" y="1435864"/>
                    <a:pt x="12961" y="1450596"/>
                    <a:pt x="12707" y="1468249"/>
                  </a:cubicBezTo>
                  <a:lnTo>
                    <a:pt x="6357" y="1468122"/>
                  </a:lnTo>
                  <a:lnTo>
                    <a:pt x="12707" y="1468122"/>
                  </a:lnTo>
                  <a:cubicBezTo>
                    <a:pt x="12580" y="1485775"/>
                    <a:pt x="18295" y="1500253"/>
                    <a:pt x="30106" y="1511937"/>
                  </a:cubicBezTo>
                  <a:lnTo>
                    <a:pt x="323349" y="1805180"/>
                  </a:lnTo>
                  <a:lnTo>
                    <a:pt x="318904" y="1809625"/>
                  </a:lnTo>
                  <a:lnTo>
                    <a:pt x="323349" y="1805180"/>
                  </a:lnTo>
                  <a:cubicBezTo>
                    <a:pt x="335160" y="1816991"/>
                    <a:pt x="349638" y="1822833"/>
                    <a:pt x="367291" y="1822579"/>
                  </a:cubicBezTo>
                  <a:lnTo>
                    <a:pt x="367291" y="1822579"/>
                  </a:lnTo>
                  <a:lnTo>
                    <a:pt x="367291" y="1822579"/>
                  </a:lnTo>
                  <a:cubicBezTo>
                    <a:pt x="384944" y="1822452"/>
                    <a:pt x="399549" y="1816356"/>
                    <a:pt x="411614" y="1804164"/>
                  </a:cubicBezTo>
                  <a:lnTo>
                    <a:pt x="411614" y="1804164"/>
                  </a:lnTo>
                  <a:lnTo>
                    <a:pt x="411614" y="1804164"/>
                  </a:lnTo>
                  <a:lnTo>
                    <a:pt x="1259212" y="956566"/>
                  </a:lnTo>
                  <a:lnTo>
                    <a:pt x="1263657" y="961011"/>
                  </a:lnTo>
                  <a:lnTo>
                    <a:pt x="1259212" y="956566"/>
                  </a:lnTo>
                  <a:cubicBezTo>
                    <a:pt x="1271404" y="944374"/>
                    <a:pt x="1277500" y="929769"/>
                    <a:pt x="1277627" y="912243"/>
                  </a:cubicBezTo>
                  <a:lnTo>
                    <a:pt x="1277627" y="912243"/>
                  </a:lnTo>
                  <a:lnTo>
                    <a:pt x="1277627" y="912243"/>
                  </a:lnTo>
                  <a:cubicBezTo>
                    <a:pt x="1277881" y="894717"/>
                    <a:pt x="1272039" y="880239"/>
                    <a:pt x="1260228" y="868301"/>
                  </a:cubicBezTo>
                  <a:lnTo>
                    <a:pt x="1260228" y="868301"/>
                  </a:lnTo>
                  <a:lnTo>
                    <a:pt x="1260228" y="868301"/>
                  </a:lnTo>
                  <a:lnTo>
                    <a:pt x="421520" y="29974"/>
                  </a:lnTo>
                  <a:lnTo>
                    <a:pt x="425965" y="25529"/>
                  </a:lnTo>
                  <a:lnTo>
                    <a:pt x="421520" y="29974"/>
                  </a:lnTo>
                  <a:cubicBezTo>
                    <a:pt x="409709" y="18163"/>
                    <a:pt x="395231" y="12448"/>
                    <a:pt x="377578" y="12575"/>
                  </a:cubicBezTo>
                  <a:lnTo>
                    <a:pt x="377578" y="6225"/>
                  </a:lnTo>
                  <a:lnTo>
                    <a:pt x="377578" y="12575"/>
                  </a:lnTo>
                  <a:cubicBezTo>
                    <a:pt x="360052" y="12702"/>
                    <a:pt x="345320" y="18798"/>
                    <a:pt x="333128" y="30990"/>
                  </a:cubicBezTo>
                  <a:lnTo>
                    <a:pt x="328683" y="26545"/>
                  </a:lnTo>
                  <a:lnTo>
                    <a:pt x="333128" y="30990"/>
                  </a:lnTo>
                  <a:lnTo>
                    <a:pt x="38107" y="326011"/>
                  </a:lnTo>
                  <a:lnTo>
                    <a:pt x="33662" y="321566"/>
                  </a:lnTo>
                  <a:lnTo>
                    <a:pt x="38107" y="326011"/>
                  </a:lnTo>
                  <a:cubicBezTo>
                    <a:pt x="26042" y="338076"/>
                    <a:pt x="19946" y="352808"/>
                    <a:pt x="19692" y="370461"/>
                  </a:cubicBezTo>
                  <a:close/>
                </a:path>
              </a:pathLst>
            </a:custGeom>
            <a:solidFill>
              <a:srgbClr val="00537F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01854" y="1775841"/>
              <a:ext cx="3573018" cy="12700"/>
            </a:xfrm>
            <a:custGeom>
              <a:avLst/>
              <a:gdLst/>
              <a:ahLst/>
              <a:cxnLst/>
              <a:rect r="r" b="b" t="t" l="l"/>
              <a:pathLst>
                <a:path h="12700" w="3573018">
                  <a:moveTo>
                    <a:pt x="2794" y="0"/>
                  </a:moveTo>
                  <a:lnTo>
                    <a:pt x="0" y="9906"/>
                  </a:lnTo>
                  <a:lnTo>
                    <a:pt x="6350" y="12700"/>
                  </a:lnTo>
                  <a:lnTo>
                    <a:pt x="10668" y="12700"/>
                  </a:lnTo>
                  <a:lnTo>
                    <a:pt x="13462" y="2794"/>
                  </a:lnTo>
                  <a:lnTo>
                    <a:pt x="6350" y="0"/>
                  </a:lnTo>
                  <a:close/>
                  <a:moveTo>
                    <a:pt x="41910" y="0"/>
                  </a:moveTo>
                  <a:lnTo>
                    <a:pt x="39116" y="9906"/>
                  </a:lnTo>
                  <a:lnTo>
                    <a:pt x="45466" y="12700"/>
                  </a:lnTo>
                  <a:lnTo>
                    <a:pt x="49784" y="12700"/>
                  </a:lnTo>
                  <a:lnTo>
                    <a:pt x="52578" y="2794"/>
                  </a:lnTo>
                  <a:lnTo>
                    <a:pt x="45466" y="0"/>
                  </a:lnTo>
                  <a:close/>
                  <a:moveTo>
                    <a:pt x="81026" y="0"/>
                  </a:moveTo>
                  <a:lnTo>
                    <a:pt x="78232" y="9906"/>
                  </a:lnTo>
                  <a:lnTo>
                    <a:pt x="84582" y="12700"/>
                  </a:lnTo>
                  <a:lnTo>
                    <a:pt x="88646" y="12700"/>
                  </a:lnTo>
                  <a:lnTo>
                    <a:pt x="91440" y="2794"/>
                  </a:lnTo>
                  <a:lnTo>
                    <a:pt x="84328" y="0"/>
                  </a:lnTo>
                  <a:close/>
                  <a:moveTo>
                    <a:pt x="120142" y="0"/>
                  </a:moveTo>
                  <a:lnTo>
                    <a:pt x="117348" y="9906"/>
                  </a:lnTo>
                  <a:lnTo>
                    <a:pt x="123698" y="12700"/>
                  </a:lnTo>
                  <a:lnTo>
                    <a:pt x="128016" y="12700"/>
                  </a:lnTo>
                  <a:lnTo>
                    <a:pt x="130810" y="2794"/>
                  </a:lnTo>
                  <a:lnTo>
                    <a:pt x="123698" y="0"/>
                  </a:lnTo>
                  <a:close/>
                  <a:moveTo>
                    <a:pt x="159258" y="0"/>
                  </a:moveTo>
                  <a:lnTo>
                    <a:pt x="156464" y="9906"/>
                  </a:lnTo>
                  <a:lnTo>
                    <a:pt x="162814" y="12700"/>
                  </a:lnTo>
                  <a:lnTo>
                    <a:pt x="167132" y="12700"/>
                  </a:lnTo>
                  <a:lnTo>
                    <a:pt x="169926" y="2794"/>
                  </a:lnTo>
                  <a:lnTo>
                    <a:pt x="162814" y="0"/>
                  </a:lnTo>
                  <a:close/>
                  <a:moveTo>
                    <a:pt x="198374" y="0"/>
                  </a:moveTo>
                  <a:lnTo>
                    <a:pt x="195580" y="9906"/>
                  </a:lnTo>
                  <a:lnTo>
                    <a:pt x="201930" y="12700"/>
                  </a:lnTo>
                  <a:lnTo>
                    <a:pt x="206248" y="12700"/>
                  </a:lnTo>
                  <a:lnTo>
                    <a:pt x="209042" y="2794"/>
                  </a:lnTo>
                  <a:lnTo>
                    <a:pt x="201930" y="0"/>
                  </a:lnTo>
                  <a:close/>
                  <a:moveTo>
                    <a:pt x="237490" y="0"/>
                  </a:moveTo>
                  <a:lnTo>
                    <a:pt x="234696" y="9906"/>
                  </a:lnTo>
                  <a:lnTo>
                    <a:pt x="241046" y="12700"/>
                  </a:lnTo>
                  <a:lnTo>
                    <a:pt x="245364" y="12700"/>
                  </a:lnTo>
                  <a:lnTo>
                    <a:pt x="248158" y="2794"/>
                  </a:lnTo>
                  <a:lnTo>
                    <a:pt x="241046" y="0"/>
                  </a:lnTo>
                  <a:close/>
                  <a:moveTo>
                    <a:pt x="276606" y="0"/>
                  </a:moveTo>
                  <a:lnTo>
                    <a:pt x="273812" y="9906"/>
                  </a:lnTo>
                  <a:lnTo>
                    <a:pt x="280162" y="12700"/>
                  </a:lnTo>
                  <a:lnTo>
                    <a:pt x="284480" y="12700"/>
                  </a:lnTo>
                  <a:lnTo>
                    <a:pt x="287274" y="2794"/>
                  </a:lnTo>
                  <a:lnTo>
                    <a:pt x="280162" y="0"/>
                  </a:lnTo>
                  <a:close/>
                  <a:moveTo>
                    <a:pt x="315722" y="0"/>
                  </a:moveTo>
                  <a:lnTo>
                    <a:pt x="312928" y="9906"/>
                  </a:lnTo>
                  <a:lnTo>
                    <a:pt x="319278" y="12700"/>
                  </a:lnTo>
                  <a:lnTo>
                    <a:pt x="323596" y="12700"/>
                  </a:lnTo>
                  <a:lnTo>
                    <a:pt x="326390" y="2794"/>
                  </a:lnTo>
                  <a:lnTo>
                    <a:pt x="319278" y="0"/>
                  </a:lnTo>
                  <a:close/>
                  <a:moveTo>
                    <a:pt x="354838" y="0"/>
                  </a:moveTo>
                  <a:lnTo>
                    <a:pt x="352044" y="9906"/>
                  </a:lnTo>
                  <a:lnTo>
                    <a:pt x="358394" y="12700"/>
                  </a:lnTo>
                  <a:lnTo>
                    <a:pt x="362712" y="12700"/>
                  </a:lnTo>
                  <a:lnTo>
                    <a:pt x="365506" y="2794"/>
                  </a:lnTo>
                  <a:lnTo>
                    <a:pt x="358394" y="0"/>
                  </a:lnTo>
                  <a:close/>
                  <a:moveTo>
                    <a:pt x="393954" y="0"/>
                  </a:moveTo>
                  <a:lnTo>
                    <a:pt x="391160" y="9906"/>
                  </a:lnTo>
                  <a:lnTo>
                    <a:pt x="397510" y="12700"/>
                  </a:lnTo>
                  <a:lnTo>
                    <a:pt x="401828" y="12700"/>
                  </a:lnTo>
                  <a:lnTo>
                    <a:pt x="404622" y="2794"/>
                  </a:lnTo>
                  <a:lnTo>
                    <a:pt x="397510" y="0"/>
                  </a:lnTo>
                  <a:close/>
                  <a:moveTo>
                    <a:pt x="433070" y="0"/>
                  </a:moveTo>
                  <a:lnTo>
                    <a:pt x="430276" y="9906"/>
                  </a:lnTo>
                  <a:lnTo>
                    <a:pt x="436626" y="12700"/>
                  </a:lnTo>
                  <a:lnTo>
                    <a:pt x="440944" y="12700"/>
                  </a:lnTo>
                  <a:lnTo>
                    <a:pt x="443738" y="2794"/>
                  </a:lnTo>
                  <a:lnTo>
                    <a:pt x="436626" y="0"/>
                  </a:lnTo>
                  <a:close/>
                  <a:moveTo>
                    <a:pt x="472186" y="0"/>
                  </a:moveTo>
                  <a:lnTo>
                    <a:pt x="469392" y="9906"/>
                  </a:lnTo>
                  <a:lnTo>
                    <a:pt x="475742" y="12700"/>
                  </a:lnTo>
                  <a:lnTo>
                    <a:pt x="480060" y="12700"/>
                  </a:lnTo>
                  <a:lnTo>
                    <a:pt x="482854" y="2794"/>
                  </a:lnTo>
                  <a:lnTo>
                    <a:pt x="475742" y="0"/>
                  </a:lnTo>
                  <a:close/>
                  <a:moveTo>
                    <a:pt x="511302" y="0"/>
                  </a:moveTo>
                  <a:lnTo>
                    <a:pt x="508508" y="9906"/>
                  </a:lnTo>
                  <a:lnTo>
                    <a:pt x="514858" y="12700"/>
                  </a:lnTo>
                  <a:lnTo>
                    <a:pt x="519176" y="12700"/>
                  </a:lnTo>
                  <a:lnTo>
                    <a:pt x="521970" y="2794"/>
                  </a:lnTo>
                  <a:lnTo>
                    <a:pt x="514858" y="0"/>
                  </a:lnTo>
                  <a:close/>
                  <a:moveTo>
                    <a:pt x="550418" y="0"/>
                  </a:moveTo>
                  <a:lnTo>
                    <a:pt x="547624" y="9906"/>
                  </a:lnTo>
                  <a:lnTo>
                    <a:pt x="553974" y="12700"/>
                  </a:lnTo>
                  <a:lnTo>
                    <a:pt x="558292" y="12700"/>
                  </a:lnTo>
                  <a:lnTo>
                    <a:pt x="561086" y="2794"/>
                  </a:lnTo>
                  <a:lnTo>
                    <a:pt x="553974" y="0"/>
                  </a:lnTo>
                  <a:close/>
                  <a:moveTo>
                    <a:pt x="589534" y="0"/>
                  </a:moveTo>
                  <a:lnTo>
                    <a:pt x="586740" y="9906"/>
                  </a:lnTo>
                  <a:lnTo>
                    <a:pt x="593090" y="12700"/>
                  </a:lnTo>
                  <a:lnTo>
                    <a:pt x="597408" y="12700"/>
                  </a:lnTo>
                  <a:lnTo>
                    <a:pt x="600202" y="2794"/>
                  </a:lnTo>
                  <a:lnTo>
                    <a:pt x="593090" y="0"/>
                  </a:lnTo>
                  <a:close/>
                  <a:moveTo>
                    <a:pt x="628650" y="0"/>
                  </a:moveTo>
                  <a:lnTo>
                    <a:pt x="625856" y="9906"/>
                  </a:lnTo>
                  <a:lnTo>
                    <a:pt x="632206" y="12700"/>
                  </a:lnTo>
                  <a:lnTo>
                    <a:pt x="636524" y="12700"/>
                  </a:lnTo>
                  <a:lnTo>
                    <a:pt x="639318" y="2794"/>
                  </a:lnTo>
                  <a:lnTo>
                    <a:pt x="632206" y="0"/>
                  </a:lnTo>
                  <a:close/>
                  <a:moveTo>
                    <a:pt x="667766" y="0"/>
                  </a:moveTo>
                  <a:lnTo>
                    <a:pt x="664972" y="9906"/>
                  </a:lnTo>
                  <a:lnTo>
                    <a:pt x="671322" y="12700"/>
                  </a:lnTo>
                  <a:lnTo>
                    <a:pt x="675640" y="12700"/>
                  </a:lnTo>
                  <a:lnTo>
                    <a:pt x="678434" y="2794"/>
                  </a:lnTo>
                  <a:lnTo>
                    <a:pt x="671322" y="0"/>
                  </a:lnTo>
                  <a:close/>
                  <a:moveTo>
                    <a:pt x="706882" y="0"/>
                  </a:moveTo>
                  <a:lnTo>
                    <a:pt x="704088" y="9906"/>
                  </a:lnTo>
                  <a:lnTo>
                    <a:pt x="710438" y="12700"/>
                  </a:lnTo>
                  <a:lnTo>
                    <a:pt x="714756" y="12700"/>
                  </a:lnTo>
                  <a:lnTo>
                    <a:pt x="717550" y="2794"/>
                  </a:lnTo>
                  <a:lnTo>
                    <a:pt x="710438" y="0"/>
                  </a:lnTo>
                  <a:close/>
                  <a:moveTo>
                    <a:pt x="745998" y="0"/>
                  </a:moveTo>
                  <a:lnTo>
                    <a:pt x="743204" y="9906"/>
                  </a:lnTo>
                  <a:lnTo>
                    <a:pt x="749554" y="12700"/>
                  </a:lnTo>
                  <a:lnTo>
                    <a:pt x="753872" y="12700"/>
                  </a:lnTo>
                  <a:lnTo>
                    <a:pt x="756666" y="2794"/>
                  </a:lnTo>
                  <a:lnTo>
                    <a:pt x="749554" y="0"/>
                  </a:lnTo>
                  <a:close/>
                  <a:moveTo>
                    <a:pt x="785114" y="0"/>
                  </a:moveTo>
                  <a:lnTo>
                    <a:pt x="782320" y="9906"/>
                  </a:lnTo>
                  <a:lnTo>
                    <a:pt x="788670" y="12700"/>
                  </a:lnTo>
                  <a:lnTo>
                    <a:pt x="792988" y="12700"/>
                  </a:lnTo>
                  <a:lnTo>
                    <a:pt x="795782" y="2794"/>
                  </a:lnTo>
                  <a:lnTo>
                    <a:pt x="788670" y="0"/>
                  </a:lnTo>
                  <a:close/>
                  <a:moveTo>
                    <a:pt x="824230" y="0"/>
                  </a:moveTo>
                  <a:lnTo>
                    <a:pt x="821436" y="9906"/>
                  </a:lnTo>
                  <a:lnTo>
                    <a:pt x="827786" y="12700"/>
                  </a:lnTo>
                  <a:lnTo>
                    <a:pt x="832104" y="12700"/>
                  </a:lnTo>
                  <a:lnTo>
                    <a:pt x="834898" y="2794"/>
                  </a:lnTo>
                  <a:lnTo>
                    <a:pt x="827786" y="0"/>
                  </a:lnTo>
                  <a:close/>
                  <a:moveTo>
                    <a:pt x="863346" y="0"/>
                  </a:moveTo>
                  <a:lnTo>
                    <a:pt x="860552" y="9906"/>
                  </a:lnTo>
                  <a:lnTo>
                    <a:pt x="866902" y="12700"/>
                  </a:lnTo>
                  <a:lnTo>
                    <a:pt x="871220" y="12700"/>
                  </a:lnTo>
                  <a:lnTo>
                    <a:pt x="874014" y="2794"/>
                  </a:lnTo>
                  <a:lnTo>
                    <a:pt x="866902" y="0"/>
                  </a:lnTo>
                  <a:close/>
                  <a:moveTo>
                    <a:pt x="902462" y="0"/>
                  </a:moveTo>
                  <a:lnTo>
                    <a:pt x="899668" y="9906"/>
                  </a:lnTo>
                  <a:lnTo>
                    <a:pt x="906018" y="12700"/>
                  </a:lnTo>
                  <a:lnTo>
                    <a:pt x="910336" y="12700"/>
                  </a:lnTo>
                  <a:lnTo>
                    <a:pt x="913130" y="2794"/>
                  </a:lnTo>
                  <a:lnTo>
                    <a:pt x="906018" y="0"/>
                  </a:lnTo>
                  <a:close/>
                  <a:moveTo>
                    <a:pt x="941578" y="0"/>
                  </a:moveTo>
                  <a:lnTo>
                    <a:pt x="938784" y="9906"/>
                  </a:lnTo>
                  <a:lnTo>
                    <a:pt x="945134" y="12700"/>
                  </a:lnTo>
                  <a:lnTo>
                    <a:pt x="949452" y="12700"/>
                  </a:lnTo>
                  <a:lnTo>
                    <a:pt x="952246" y="2794"/>
                  </a:lnTo>
                  <a:lnTo>
                    <a:pt x="945134" y="0"/>
                  </a:lnTo>
                  <a:close/>
                  <a:moveTo>
                    <a:pt x="980694" y="0"/>
                  </a:moveTo>
                  <a:lnTo>
                    <a:pt x="977900" y="9906"/>
                  </a:lnTo>
                  <a:lnTo>
                    <a:pt x="984250" y="12700"/>
                  </a:lnTo>
                  <a:lnTo>
                    <a:pt x="988568" y="12700"/>
                  </a:lnTo>
                  <a:lnTo>
                    <a:pt x="991362" y="2794"/>
                  </a:lnTo>
                  <a:lnTo>
                    <a:pt x="984250" y="0"/>
                  </a:lnTo>
                  <a:close/>
                  <a:moveTo>
                    <a:pt x="1019810" y="0"/>
                  </a:moveTo>
                  <a:lnTo>
                    <a:pt x="1017016" y="9906"/>
                  </a:lnTo>
                  <a:lnTo>
                    <a:pt x="1023366" y="12700"/>
                  </a:lnTo>
                  <a:lnTo>
                    <a:pt x="1027684" y="12700"/>
                  </a:lnTo>
                  <a:lnTo>
                    <a:pt x="1030478" y="2794"/>
                  </a:lnTo>
                  <a:lnTo>
                    <a:pt x="1023366" y="0"/>
                  </a:lnTo>
                  <a:close/>
                  <a:moveTo>
                    <a:pt x="1058926" y="0"/>
                  </a:moveTo>
                  <a:lnTo>
                    <a:pt x="1056132" y="9906"/>
                  </a:lnTo>
                  <a:lnTo>
                    <a:pt x="1062482" y="12700"/>
                  </a:lnTo>
                  <a:lnTo>
                    <a:pt x="1066800" y="12700"/>
                  </a:lnTo>
                  <a:lnTo>
                    <a:pt x="1069594" y="2794"/>
                  </a:lnTo>
                  <a:lnTo>
                    <a:pt x="1062482" y="0"/>
                  </a:lnTo>
                  <a:close/>
                  <a:moveTo>
                    <a:pt x="1098042" y="0"/>
                  </a:moveTo>
                  <a:lnTo>
                    <a:pt x="1095248" y="9906"/>
                  </a:lnTo>
                  <a:lnTo>
                    <a:pt x="1101598" y="12700"/>
                  </a:lnTo>
                  <a:lnTo>
                    <a:pt x="1105916" y="12700"/>
                  </a:lnTo>
                  <a:lnTo>
                    <a:pt x="1108710" y="2794"/>
                  </a:lnTo>
                  <a:lnTo>
                    <a:pt x="1101598" y="0"/>
                  </a:lnTo>
                  <a:close/>
                  <a:moveTo>
                    <a:pt x="1137158" y="0"/>
                  </a:moveTo>
                  <a:lnTo>
                    <a:pt x="1134364" y="9906"/>
                  </a:lnTo>
                  <a:lnTo>
                    <a:pt x="1140714" y="12700"/>
                  </a:lnTo>
                  <a:lnTo>
                    <a:pt x="1145032" y="12700"/>
                  </a:lnTo>
                  <a:lnTo>
                    <a:pt x="1147826" y="2794"/>
                  </a:lnTo>
                  <a:lnTo>
                    <a:pt x="1140714" y="0"/>
                  </a:lnTo>
                  <a:close/>
                  <a:moveTo>
                    <a:pt x="1176274" y="0"/>
                  </a:moveTo>
                  <a:lnTo>
                    <a:pt x="1173480" y="9906"/>
                  </a:lnTo>
                  <a:lnTo>
                    <a:pt x="1179830" y="12700"/>
                  </a:lnTo>
                  <a:lnTo>
                    <a:pt x="1184148" y="12700"/>
                  </a:lnTo>
                  <a:lnTo>
                    <a:pt x="1186942" y="2794"/>
                  </a:lnTo>
                  <a:lnTo>
                    <a:pt x="1179830" y="0"/>
                  </a:lnTo>
                  <a:close/>
                  <a:moveTo>
                    <a:pt x="1215390" y="0"/>
                  </a:moveTo>
                  <a:lnTo>
                    <a:pt x="1212596" y="9906"/>
                  </a:lnTo>
                  <a:lnTo>
                    <a:pt x="1218946" y="12700"/>
                  </a:lnTo>
                  <a:lnTo>
                    <a:pt x="1223264" y="12700"/>
                  </a:lnTo>
                  <a:lnTo>
                    <a:pt x="1226058" y="2794"/>
                  </a:lnTo>
                  <a:lnTo>
                    <a:pt x="1218946" y="0"/>
                  </a:lnTo>
                  <a:close/>
                  <a:moveTo>
                    <a:pt x="1254507" y="0"/>
                  </a:moveTo>
                  <a:lnTo>
                    <a:pt x="1251713" y="9906"/>
                  </a:lnTo>
                  <a:lnTo>
                    <a:pt x="1258063" y="12700"/>
                  </a:lnTo>
                  <a:lnTo>
                    <a:pt x="1262380" y="12700"/>
                  </a:lnTo>
                  <a:lnTo>
                    <a:pt x="1265174" y="2794"/>
                  </a:lnTo>
                  <a:lnTo>
                    <a:pt x="1258063" y="0"/>
                  </a:lnTo>
                  <a:close/>
                  <a:moveTo>
                    <a:pt x="1293623" y="0"/>
                  </a:moveTo>
                  <a:lnTo>
                    <a:pt x="1290829" y="9906"/>
                  </a:lnTo>
                  <a:lnTo>
                    <a:pt x="1297179" y="12700"/>
                  </a:lnTo>
                  <a:lnTo>
                    <a:pt x="1301496" y="12700"/>
                  </a:lnTo>
                  <a:lnTo>
                    <a:pt x="1304290" y="2794"/>
                  </a:lnTo>
                  <a:lnTo>
                    <a:pt x="1297179" y="0"/>
                  </a:lnTo>
                  <a:close/>
                  <a:moveTo>
                    <a:pt x="1332739" y="0"/>
                  </a:moveTo>
                  <a:lnTo>
                    <a:pt x="1329945" y="9906"/>
                  </a:lnTo>
                  <a:lnTo>
                    <a:pt x="1336295" y="12700"/>
                  </a:lnTo>
                  <a:lnTo>
                    <a:pt x="1340613" y="12700"/>
                  </a:lnTo>
                  <a:lnTo>
                    <a:pt x="1343407" y="2794"/>
                  </a:lnTo>
                  <a:lnTo>
                    <a:pt x="1336295" y="0"/>
                  </a:lnTo>
                  <a:close/>
                  <a:moveTo>
                    <a:pt x="1371855" y="0"/>
                  </a:moveTo>
                  <a:lnTo>
                    <a:pt x="1369061" y="9906"/>
                  </a:lnTo>
                  <a:lnTo>
                    <a:pt x="1375411" y="12700"/>
                  </a:lnTo>
                  <a:lnTo>
                    <a:pt x="1379729" y="12700"/>
                  </a:lnTo>
                  <a:lnTo>
                    <a:pt x="1382523" y="2794"/>
                  </a:lnTo>
                  <a:lnTo>
                    <a:pt x="1375411" y="0"/>
                  </a:lnTo>
                  <a:close/>
                  <a:moveTo>
                    <a:pt x="1410971" y="0"/>
                  </a:moveTo>
                  <a:lnTo>
                    <a:pt x="1408177" y="9906"/>
                  </a:lnTo>
                  <a:lnTo>
                    <a:pt x="1414527" y="12700"/>
                  </a:lnTo>
                  <a:lnTo>
                    <a:pt x="1418845" y="12700"/>
                  </a:lnTo>
                  <a:lnTo>
                    <a:pt x="1421639" y="2794"/>
                  </a:lnTo>
                  <a:lnTo>
                    <a:pt x="1414527" y="0"/>
                  </a:lnTo>
                  <a:close/>
                  <a:moveTo>
                    <a:pt x="1450087" y="0"/>
                  </a:moveTo>
                  <a:lnTo>
                    <a:pt x="1447293" y="9906"/>
                  </a:lnTo>
                  <a:lnTo>
                    <a:pt x="1453643" y="12700"/>
                  </a:lnTo>
                  <a:lnTo>
                    <a:pt x="1457961" y="12700"/>
                  </a:lnTo>
                  <a:lnTo>
                    <a:pt x="1460755" y="2794"/>
                  </a:lnTo>
                  <a:lnTo>
                    <a:pt x="1453643" y="0"/>
                  </a:lnTo>
                  <a:close/>
                  <a:moveTo>
                    <a:pt x="1489203" y="0"/>
                  </a:moveTo>
                  <a:lnTo>
                    <a:pt x="1486409" y="9906"/>
                  </a:lnTo>
                  <a:lnTo>
                    <a:pt x="1492759" y="12700"/>
                  </a:lnTo>
                  <a:lnTo>
                    <a:pt x="1497077" y="12700"/>
                  </a:lnTo>
                  <a:lnTo>
                    <a:pt x="1499871" y="2794"/>
                  </a:lnTo>
                  <a:lnTo>
                    <a:pt x="1492759" y="0"/>
                  </a:lnTo>
                  <a:close/>
                  <a:moveTo>
                    <a:pt x="1528319" y="0"/>
                  </a:moveTo>
                  <a:lnTo>
                    <a:pt x="1525525" y="9906"/>
                  </a:lnTo>
                  <a:lnTo>
                    <a:pt x="1531875" y="12700"/>
                  </a:lnTo>
                  <a:lnTo>
                    <a:pt x="1536193" y="12700"/>
                  </a:lnTo>
                  <a:lnTo>
                    <a:pt x="1538987" y="2794"/>
                  </a:lnTo>
                  <a:lnTo>
                    <a:pt x="1531875" y="0"/>
                  </a:lnTo>
                  <a:close/>
                  <a:moveTo>
                    <a:pt x="1567435" y="0"/>
                  </a:moveTo>
                  <a:lnTo>
                    <a:pt x="1564641" y="9906"/>
                  </a:lnTo>
                  <a:lnTo>
                    <a:pt x="1570991" y="12700"/>
                  </a:lnTo>
                  <a:lnTo>
                    <a:pt x="1575309" y="12700"/>
                  </a:lnTo>
                  <a:lnTo>
                    <a:pt x="1578103" y="2794"/>
                  </a:lnTo>
                  <a:lnTo>
                    <a:pt x="1570991" y="0"/>
                  </a:lnTo>
                  <a:close/>
                  <a:moveTo>
                    <a:pt x="1606551" y="0"/>
                  </a:moveTo>
                  <a:lnTo>
                    <a:pt x="1603757" y="9906"/>
                  </a:lnTo>
                  <a:lnTo>
                    <a:pt x="1610107" y="12700"/>
                  </a:lnTo>
                  <a:lnTo>
                    <a:pt x="1614425" y="12700"/>
                  </a:lnTo>
                  <a:lnTo>
                    <a:pt x="1617219" y="2794"/>
                  </a:lnTo>
                  <a:lnTo>
                    <a:pt x="1610107" y="0"/>
                  </a:lnTo>
                  <a:close/>
                  <a:moveTo>
                    <a:pt x="1645667" y="0"/>
                  </a:moveTo>
                  <a:lnTo>
                    <a:pt x="1642873" y="9906"/>
                  </a:lnTo>
                  <a:lnTo>
                    <a:pt x="1649223" y="12700"/>
                  </a:lnTo>
                  <a:lnTo>
                    <a:pt x="1653541" y="12700"/>
                  </a:lnTo>
                  <a:lnTo>
                    <a:pt x="1656335" y="2794"/>
                  </a:lnTo>
                  <a:lnTo>
                    <a:pt x="1649223" y="0"/>
                  </a:lnTo>
                  <a:close/>
                  <a:moveTo>
                    <a:pt x="1684783" y="0"/>
                  </a:moveTo>
                  <a:lnTo>
                    <a:pt x="1681989" y="9906"/>
                  </a:lnTo>
                  <a:lnTo>
                    <a:pt x="1688339" y="12700"/>
                  </a:lnTo>
                  <a:lnTo>
                    <a:pt x="1692657" y="12700"/>
                  </a:lnTo>
                  <a:lnTo>
                    <a:pt x="1695451" y="2794"/>
                  </a:lnTo>
                  <a:lnTo>
                    <a:pt x="1688339" y="0"/>
                  </a:lnTo>
                  <a:close/>
                  <a:moveTo>
                    <a:pt x="1723899" y="0"/>
                  </a:moveTo>
                  <a:lnTo>
                    <a:pt x="1721105" y="9906"/>
                  </a:lnTo>
                  <a:lnTo>
                    <a:pt x="1727455" y="12700"/>
                  </a:lnTo>
                  <a:lnTo>
                    <a:pt x="1731773" y="12700"/>
                  </a:lnTo>
                  <a:lnTo>
                    <a:pt x="1734567" y="2794"/>
                  </a:lnTo>
                  <a:lnTo>
                    <a:pt x="1727455" y="0"/>
                  </a:lnTo>
                  <a:close/>
                  <a:moveTo>
                    <a:pt x="1763015" y="0"/>
                  </a:moveTo>
                  <a:lnTo>
                    <a:pt x="1760221" y="9906"/>
                  </a:lnTo>
                  <a:lnTo>
                    <a:pt x="1766571" y="12700"/>
                  </a:lnTo>
                  <a:lnTo>
                    <a:pt x="1770889" y="12700"/>
                  </a:lnTo>
                  <a:lnTo>
                    <a:pt x="1773683" y="2794"/>
                  </a:lnTo>
                  <a:lnTo>
                    <a:pt x="1766571" y="0"/>
                  </a:lnTo>
                  <a:close/>
                  <a:moveTo>
                    <a:pt x="1802131" y="0"/>
                  </a:moveTo>
                  <a:lnTo>
                    <a:pt x="1799337" y="9906"/>
                  </a:lnTo>
                  <a:lnTo>
                    <a:pt x="1805687" y="12700"/>
                  </a:lnTo>
                  <a:lnTo>
                    <a:pt x="1810005" y="12700"/>
                  </a:lnTo>
                  <a:lnTo>
                    <a:pt x="1812799" y="2794"/>
                  </a:lnTo>
                  <a:lnTo>
                    <a:pt x="1805687" y="0"/>
                  </a:lnTo>
                  <a:close/>
                  <a:moveTo>
                    <a:pt x="1841247" y="0"/>
                  </a:moveTo>
                  <a:lnTo>
                    <a:pt x="1838453" y="9906"/>
                  </a:lnTo>
                  <a:lnTo>
                    <a:pt x="1844803" y="12700"/>
                  </a:lnTo>
                  <a:lnTo>
                    <a:pt x="1849121" y="12700"/>
                  </a:lnTo>
                  <a:lnTo>
                    <a:pt x="1851915" y="2794"/>
                  </a:lnTo>
                  <a:lnTo>
                    <a:pt x="1844803" y="0"/>
                  </a:lnTo>
                  <a:close/>
                  <a:moveTo>
                    <a:pt x="1880363" y="0"/>
                  </a:moveTo>
                  <a:lnTo>
                    <a:pt x="1877569" y="9906"/>
                  </a:lnTo>
                  <a:lnTo>
                    <a:pt x="1883919" y="12700"/>
                  </a:lnTo>
                  <a:lnTo>
                    <a:pt x="1888237" y="12700"/>
                  </a:lnTo>
                  <a:lnTo>
                    <a:pt x="1891031" y="2794"/>
                  </a:lnTo>
                  <a:lnTo>
                    <a:pt x="1883919" y="0"/>
                  </a:lnTo>
                  <a:close/>
                  <a:moveTo>
                    <a:pt x="1919479" y="0"/>
                  </a:moveTo>
                  <a:lnTo>
                    <a:pt x="1916685" y="9906"/>
                  </a:lnTo>
                  <a:lnTo>
                    <a:pt x="1923035" y="12700"/>
                  </a:lnTo>
                  <a:lnTo>
                    <a:pt x="1927353" y="12700"/>
                  </a:lnTo>
                  <a:lnTo>
                    <a:pt x="1930147" y="2794"/>
                  </a:lnTo>
                  <a:lnTo>
                    <a:pt x="1923035" y="0"/>
                  </a:lnTo>
                  <a:close/>
                  <a:moveTo>
                    <a:pt x="1958595" y="0"/>
                  </a:moveTo>
                  <a:lnTo>
                    <a:pt x="1955801" y="9906"/>
                  </a:lnTo>
                  <a:lnTo>
                    <a:pt x="1962151" y="12700"/>
                  </a:lnTo>
                  <a:lnTo>
                    <a:pt x="1966469" y="12700"/>
                  </a:lnTo>
                  <a:lnTo>
                    <a:pt x="1969263" y="2794"/>
                  </a:lnTo>
                  <a:lnTo>
                    <a:pt x="1962151" y="0"/>
                  </a:lnTo>
                  <a:close/>
                  <a:moveTo>
                    <a:pt x="1997711" y="0"/>
                  </a:moveTo>
                  <a:lnTo>
                    <a:pt x="1994917" y="9906"/>
                  </a:lnTo>
                  <a:lnTo>
                    <a:pt x="2001267" y="12700"/>
                  </a:lnTo>
                  <a:lnTo>
                    <a:pt x="2005585" y="12700"/>
                  </a:lnTo>
                  <a:lnTo>
                    <a:pt x="2008379" y="2794"/>
                  </a:lnTo>
                  <a:lnTo>
                    <a:pt x="2001267" y="0"/>
                  </a:lnTo>
                  <a:close/>
                  <a:moveTo>
                    <a:pt x="2036827" y="0"/>
                  </a:moveTo>
                  <a:lnTo>
                    <a:pt x="2034033" y="9906"/>
                  </a:lnTo>
                  <a:lnTo>
                    <a:pt x="2040383" y="12700"/>
                  </a:lnTo>
                  <a:lnTo>
                    <a:pt x="2044701" y="12700"/>
                  </a:lnTo>
                  <a:lnTo>
                    <a:pt x="2047495" y="2794"/>
                  </a:lnTo>
                  <a:lnTo>
                    <a:pt x="2040383" y="0"/>
                  </a:lnTo>
                  <a:close/>
                  <a:moveTo>
                    <a:pt x="2075943" y="0"/>
                  </a:moveTo>
                  <a:lnTo>
                    <a:pt x="2073149" y="9906"/>
                  </a:lnTo>
                  <a:lnTo>
                    <a:pt x="2079499" y="12700"/>
                  </a:lnTo>
                  <a:lnTo>
                    <a:pt x="2083817" y="12700"/>
                  </a:lnTo>
                  <a:lnTo>
                    <a:pt x="2086611" y="2794"/>
                  </a:lnTo>
                  <a:lnTo>
                    <a:pt x="2079499" y="0"/>
                  </a:lnTo>
                  <a:close/>
                  <a:moveTo>
                    <a:pt x="2115059" y="0"/>
                  </a:moveTo>
                  <a:lnTo>
                    <a:pt x="2112265" y="9906"/>
                  </a:lnTo>
                  <a:lnTo>
                    <a:pt x="2118615" y="12700"/>
                  </a:lnTo>
                  <a:lnTo>
                    <a:pt x="2122933" y="12700"/>
                  </a:lnTo>
                  <a:lnTo>
                    <a:pt x="2125727" y="2794"/>
                  </a:lnTo>
                  <a:lnTo>
                    <a:pt x="2118615" y="0"/>
                  </a:lnTo>
                  <a:close/>
                  <a:moveTo>
                    <a:pt x="2154175" y="0"/>
                  </a:moveTo>
                  <a:lnTo>
                    <a:pt x="2151381" y="9906"/>
                  </a:lnTo>
                  <a:lnTo>
                    <a:pt x="2157731" y="12700"/>
                  </a:lnTo>
                  <a:lnTo>
                    <a:pt x="2162049" y="12700"/>
                  </a:lnTo>
                  <a:lnTo>
                    <a:pt x="2164843" y="2794"/>
                  </a:lnTo>
                  <a:lnTo>
                    <a:pt x="2157731" y="0"/>
                  </a:lnTo>
                  <a:close/>
                  <a:moveTo>
                    <a:pt x="2193291" y="0"/>
                  </a:moveTo>
                  <a:lnTo>
                    <a:pt x="2190497" y="9906"/>
                  </a:lnTo>
                  <a:lnTo>
                    <a:pt x="2196847" y="12700"/>
                  </a:lnTo>
                  <a:lnTo>
                    <a:pt x="2201165" y="12700"/>
                  </a:lnTo>
                  <a:lnTo>
                    <a:pt x="2203959" y="2794"/>
                  </a:lnTo>
                  <a:lnTo>
                    <a:pt x="2196847" y="0"/>
                  </a:lnTo>
                  <a:close/>
                  <a:moveTo>
                    <a:pt x="2232407" y="0"/>
                  </a:moveTo>
                  <a:lnTo>
                    <a:pt x="2229613" y="9906"/>
                  </a:lnTo>
                  <a:lnTo>
                    <a:pt x="2235963" y="12700"/>
                  </a:lnTo>
                  <a:lnTo>
                    <a:pt x="2240281" y="12700"/>
                  </a:lnTo>
                  <a:lnTo>
                    <a:pt x="2243075" y="2794"/>
                  </a:lnTo>
                  <a:lnTo>
                    <a:pt x="2235963" y="0"/>
                  </a:lnTo>
                  <a:close/>
                  <a:moveTo>
                    <a:pt x="2271523" y="0"/>
                  </a:moveTo>
                  <a:lnTo>
                    <a:pt x="2268729" y="9906"/>
                  </a:lnTo>
                  <a:lnTo>
                    <a:pt x="2275079" y="12700"/>
                  </a:lnTo>
                  <a:lnTo>
                    <a:pt x="2279397" y="12700"/>
                  </a:lnTo>
                  <a:lnTo>
                    <a:pt x="2282191" y="2794"/>
                  </a:lnTo>
                  <a:lnTo>
                    <a:pt x="2275079" y="0"/>
                  </a:lnTo>
                  <a:close/>
                  <a:moveTo>
                    <a:pt x="2310639" y="0"/>
                  </a:moveTo>
                  <a:lnTo>
                    <a:pt x="2307845" y="9906"/>
                  </a:lnTo>
                  <a:lnTo>
                    <a:pt x="2314195" y="12700"/>
                  </a:lnTo>
                  <a:lnTo>
                    <a:pt x="2318513" y="12700"/>
                  </a:lnTo>
                  <a:lnTo>
                    <a:pt x="2321307" y="2794"/>
                  </a:lnTo>
                  <a:lnTo>
                    <a:pt x="2314195" y="0"/>
                  </a:lnTo>
                  <a:close/>
                  <a:moveTo>
                    <a:pt x="2349755" y="0"/>
                  </a:moveTo>
                  <a:lnTo>
                    <a:pt x="2346961" y="9906"/>
                  </a:lnTo>
                  <a:lnTo>
                    <a:pt x="2353311" y="12700"/>
                  </a:lnTo>
                  <a:lnTo>
                    <a:pt x="2357629" y="12700"/>
                  </a:lnTo>
                  <a:lnTo>
                    <a:pt x="2360423" y="2794"/>
                  </a:lnTo>
                  <a:lnTo>
                    <a:pt x="2353311" y="0"/>
                  </a:lnTo>
                  <a:close/>
                  <a:moveTo>
                    <a:pt x="2388871" y="0"/>
                  </a:moveTo>
                  <a:lnTo>
                    <a:pt x="2386077" y="9906"/>
                  </a:lnTo>
                  <a:lnTo>
                    <a:pt x="2392427" y="12700"/>
                  </a:lnTo>
                  <a:lnTo>
                    <a:pt x="2396745" y="12700"/>
                  </a:lnTo>
                  <a:lnTo>
                    <a:pt x="2399539" y="2794"/>
                  </a:lnTo>
                  <a:lnTo>
                    <a:pt x="2392427" y="0"/>
                  </a:lnTo>
                  <a:close/>
                  <a:moveTo>
                    <a:pt x="2427987" y="0"/>
                  </a:moveTo>
                  <a:lnTo>
                    <a:pt x="2425193" y="9906"/>
                  </a:lnTo>
                  <a:lnTo>
                    <a:pt x="2431543" y="12700"/>
                  </a:lnTo>
                  <a:lnTo>
                    <a:pt x="2435861" y="12700"/>
                  </a:lnTo>
                  <a:lnTo>
                    <a:pt x="2438655" y="2794"/>
                  </a:lnTo>
                  <a:lnTo>
                    <a:pt x="2431543" y="0"/>
                  </a:lnTo>
                  <a:close/>
                  <a:moveTo>
                    <a:pt x="2467103" y="0"/>
                  </a:moveTo>
                  <a:lnTo>
                    <a:pt x="2464309" y="9906"/>
                  </a:lnTo>
                  <a:lnTo>
                    <a:pt x="2470659" y="12700"/>
                  </a:lnTo>
                  <a:lnTo>
                    <a:pt x="2474977" y="12700"/>
                  </a:lnTo>
                  <a:lnTo>
                    <a:pt x="2477771" y="2794"/>
                  </a:lnTo>
                  <a:lnTo>
                    <a:pt x="2470659" y="0"/>
                  </a:lnTo>
                  <a:close/>
                  <a:moveTo>
                    <a:pt x="2506219" y="0"/>
                  </a:moveTo>
                  <a:lnTo>
                    <a:pt x="2503425" y="9906"/>
                  </a:lnTo>
                  <a:lnTo>
                    <a:pt x="2509775" y="12700"/>
                  </a:lnTo>
                  <a:lnTo>
                    <a:pt x="2514093" y="12700"/>
                  </a:lnTo>
                  <a:lnTo>
                    <a:pt x="2516887" y="2794"/>
                  </a:lnTo>
                  <a:lnTo>
                    <a:pt x="2509775" y="0"/>
                  </a:lnTo>
                  <a:close/>
                  <a:moveTo>
                    <a:pt x="2545335" y="0"/>
                  </a:moveTo>
                  <a:lnTo>
                    <a:pt x="2542541" y="9906"/>
                  </a:lnTo>
                  <a:lnTo>
                    <a:pt x="2548891" y="12700"/>
                  </a:lnTo>
                  <a:lnTo>
                    <a:pt x="2553209" y="12700"/>
                  </a:lnTo>
                  <a:lnTo>
                    <a:pt x="2556003" y="2794"/>
                  </a:lnTo>
                  <a:lnTo>
                    <a:pt x="2548891" y="0"/>
                  </a:lnTo>
                  <a:close/>
                  <a:moveTo>
                    <a:pt x="2584451" y="0"/>
                  </a:moveTo>
                  <a:lnTo>
                    <a:pt x="2581657" y="9906"/>
                  </a:lnTo>
                  <a:lnTo>
                    <a:pt x="2588007" y="12700"/>
                  </a:lnTo>
                  <a:lnTo>
                    <a:pt x="2592325" y="12700"/>
                  </a:lnTo>
                  <a:lnTo>
                    <a:pt x="2595119" y="2794"/>
                  </a:lnTo>
                  <a:lnTo>
                    <a:pt x="2588007" y="0"/>
                  </a:lnTo>
                  <a:close/>
                  <a:moveTo>
                    <a:pt x="2623567" y="0"/>
                  </a:moveTo>
                  <a:lnTo>
                    <a:pt x="2620773" y="9906"/>
                  </a:lnTo>
                  <a:lnTo>
                    <a:pt x="2627123" y="12700"/>
                  </a:lnTo>
                  <a:lnTo>
                    <a:pt x="2631441" y="12700"/>
                  </a:lnTo>
                  <a:lnTo>
                    <a:pt x="2634235" y="2794"/>
                  </a:lnTo>
                  <a:lnTo>
                    <a:pt x="2627123" y="0"/>
                  </a:lnTo>
                  <a:close/>
                  <a:moveTo>
                    <a:pt x="2662683" y="0"/>
                  </a:moveTo>
                  <a:lnTo>
                    <a:pt x="2659889" y="9906"/>
                  </a:lnTo>
                  <a:lnTo>
                    <a:pt x="2666239" y="12700"/>
                  </a:lnTo>
                  <a:lnTo>
                    <a:pt x="2670557" y="12700"/>
                  </a:lnTo>
                  <a:lnTo>
                    <a:pt x="2673351" y="2794"/>
                  </a:lnTo>
                  <a:lnTo>
                    <a:pt x="2666239" y="0"/>
                  </a:lnTo>
                  <a:close/>
                  <a:moveTo>
                    <a:pt x="2701799" y="0"/>
                  </a:moveTo>
                  <a:lnTo>
                    <a:pt x="2699005" y="9906"/>
                  </a:lnTo>
                  <a:lnTo>
                    <a:pt x="2705355" y="12700"/>
                  </a:lnTo>
                  <a:lnTo>
                    <a:pt x="2709673" y="12700"/>
                  </a:lnTo>
                  <a:lnTo>
                    <a:pt x="2712467" y="2794"/>
                  </a:lnTo>
                  <a:lnTo>
                    <a:pt x="2705355" y="0"/>
                  </a:lnTo>
                  <a:close/>
                  <a:moveTo>
                    <a:pt x="2740915" y="0"/>
                  </a:moveTo>
                  <a:lnTo>
                    <a:pt x="2738121" y="9906"/>
                  </a:lnTo>
                  <a:lnTo>
                    <a:pt x="2744471" y="12700"/>
                  </a:lnTo>
                  <a:lnTo>
                    <a:pt x="2748789" y="12700"/>
                  </a:lnTo>
                  <a:lnTo>
                    <a:pt x="2751583" y="2794"/>
                  </a:lnTo>
                  <a:lnTo>
                    <a:pt x="2744471" y="0"/>
                  </a:lnTo>
                  <a:close/>
                  <a:moveTo>
                    <a:pt x="2780031" y="0"/>
                  </a:moveTo>
                  <a:lnTo>
                    <a:pt x="2777237" y="9906"/>
                  </a:lnTo>
                  <a:lnTo>
                    <a:pt x="2783587" y="12700"/>
                  </a:lnTo>
                  <a:lnTo>
                    <a:pt x="2787905" y="12700"/>
                  </a:lnTo>
                  <a:lnTo>
                    <a:pt x="2790699" y="2794"/>
                  </a:lnTo>
                  <a:lnTo>
                    <a:pt x="2783587" y="0"/>
                  </a:lnTo>
                  <a:close/>
                  <a:moveTo>
                    <a:pt x="2819147" y="0"/>
                  </a:moveTo>
                  <a:lnTo>
                    <a:pt x="2816353" y="9906"/>
                  </a:lnTo>
                  <a:lnTo>
                    <a:pt x="2822703" y="12700"/>
                  </a:lnTo>
                  <a:lnTo>
                    <a:pt x="2827021" y="12700"/>
                  </a:lnTo>
                  <a:lnTo>
                    <a:pt x="2829815" y="2794"/>
                  </a:lnTo>
                  <a:lnTo>
                    <a:pt x="2822703" y="0"/>
                  </a:lnTo>
                  <a:close/>
                  <a:moveTo>
                    <a:pt x="2858263" y="0"/>
                  </a:moveTo>
                  <a:lnTo>
                    <a:pt x="2855469" y="9906"/>
                  </a:lnTo>
                  <a:lnTo>
                    <a:pt x="2861819" y="12700"/>
                  </a:lnTo>
                  <a:lnTo>
                    <a:pt x="2866137" y="12700"/>
                  </a:lnTo>
                  <a:lnTo>
                    <a:pt x="2868931" y="2794"/>
                  </a:lnTo>
                  <a:lnTo>
                    <a:pt x="2861819" y="0"/>
                  </a:lnTo>
                  <a:close/>
                  <a:moveTo>
                    <a:pt x="2897379" y="0"/>
                  </a:moveTo>
                  <a:lnTo>
                    <a:pt x="2894585" y="9906"/>
                  </a:lnTo>
                  <a:lnTo>
                    <a:pt x="2900935" y="12700"/>
                  </a:lnTo>
                  <a:lnTo>
                    <a:pt x="2905253" y="12700"/>
                  </a:lnTo>
                  <a:lnTo>
                    <a:pt x="2908047" y="2794"/>
                  </a:lnTo>
                  <a:lnTo>
                    <a:pt x="2900935" y="0"/>
                  </a:lnTo>
                  <a:close/>
                  <a:moveTo>
                    <a:pt x="2936495" y="0"/>
                  </a:moveTo>
                  <a:lnTo>
                    <a:pt x="2933701" y="9906"/>
                  </a:lnTo>
                  <a:lnTo>
                    <a:pt x="2940051" y="12700"/>
                  </a:lnTo>
                  <a:lnTo>
                    <a:pt x="2944369" y="12700"/>
                  </a:lnTo>
                  <a:lnTo>
                    <a:pt x="2947163" y="2794"/>
                  </a:lnTo>
                  <a:lnTo>
                    <a:pt x="2940051" y="0"/>
                  </a:lnTo>
                  <a:close/>
                  <a:moveTo>
                    <a:pt x="2975611" y="0"/>
                  </a:moveTo>
                  <a:lnTo>
                    <a:pt x="2972817" y="9906"/>
                  </a:lnTo>
                  <a:lnTo>
                    <a:pt x="2979167" y="12700"/>
                  </a:lnTo>
                  <a:lnTo>
                    <a:pt x="2983485" y="12700"/>
                  </a:lnTo>
                  <a:lnTo>
                    <a:pt x="2986279" y="2794"/>
                  </a:lnTo>
                  <a:lnTo>
                    <a:pt x="2979167" y="0"/>
                  </a:lnTo>
                  <a:close/>
                  <a:moveTo>
                    <a:pt x="3014727" y="0"/>
                  </a:moveTo>
                  <a:lnTo>
                    <a:pt x="3011933" y="9906"/>
                  </a:lnTo>
                  <a:lnTo>
                    <a:pt x="3018283" y="12700"/>
                  </a:lnTo>
                  <a:lnTo>
                    <a:pt x="3022601" y="12700"/>
                  </a:lnTo>
                  <a:lnTo>
                    <a:pt x="3025395" y="2794"/>
                  </a:lnTo>
                  <a:lnTo>
                    <a:pt x="3018283" y="0"/>
                  </a:lnTo>
                  <a:close/>
                  <a:moveTo>
                    <a:pt x="3053843" y="0"/>
                  </a:moveTo>
                  <a:lnTo>
                    <a:pt x="3051049" y="9906"/>
                  </a:lnTo>
                  <a:lnTo>
                    <a:pt x="3057399" y="12700"/>
                  </a:lnTo>
                  <a:lnTo>
                    <a:pt x="3061717" y="12700"/>
                  </a:lnTo>
                  <a:lnTo>
                    <a:pt x="3064511" y="2794"/>
                  </a:lnTo>
                  <a:lnTo>
                    <a:pt x="3057399" y="0"/>
                  </a:lnTo>
                  <a:close/>
                  <a:moveTo>
                    <a:pt x="3092960" y="0"/>
                  </a:moveTo>
                  <a:lnTo>
                    <a:pt x="3090166" y="9906"/>
                  </a:lnTo>
                  <a:lnTo>
                    <a:pt x="3096516" y="12700"/>
                  </a:lnTo>
                  <a:lnTo>
                    <a:pt x="3100833" y="12700"/>
                  </a:lnTo>
                  <a:lnTo>
                    <a:pt x="3103627" y="2794"/>
                  </a:lnTo>
                  <a:lnTo>
                    <a:pt x="3096516" y="0"/>
                  </a:lnTo>
                  <a:close/>
                  <a:moveTo>
                    <a:pt x="3132076" y="0"/>
                  </a:moveTo>
                  <a:lnTo>
                    <a:pt x="3129282" y="9906"/>
                  </a:lnTo>
                  <a:lnTo>
                    <a:pt x="3135632" y="12700"/>
                  </a:lnTo>
                  <a:lnTo>
                    <a:pt x="3139949" y="12700"/>
                  </a:lnTo>
                  <a:lnTo>
                    <a:pt x="3142743" y="2794"/>
                  </a:lnTo>
                  <a:lnTo>
                    <a:pt x="3135632" y="0"/>
                  </a:lnTo>
                  <a:close/>
                  <a:moveTo>
                    <a:pt x="3171192" y="0"/>
                  </a:moveTo>
                  <a:lnTo>
                    <a:pt x="3168398" y="9906"/>
                  </a:lnTo>
                  <a:lnTo>
                    <a:pt x="3174748" y="12700"/>
                  </a:lnTo>
                  <a:lnTo>
                    <a:pt x="3179066" y="12700"/>
                  </a:lnTo>
                  <a:lnTo>
                    <a:pt x="3181860" y="2794"/>
                  </a:lnTo>
                  <a:lnTo>
                    <a:pt x="3174748" y="0"/>
                  </a:lnTo>
                  <a:close/>
                  <a:moveTo>
                    <a:pt x="3210307" y="0"/>
                  </a:moveTo>
                  <a:lnTo>
                    <a:pt x="3207513" y="9906"/>
                  </a:lnTo>
                  <a:lnTo>
                    <a:pt x="3213863" y="12700"/>
                  </a:lnTo>
                  <a:lnTo>
                    <a:pt x="3218181" y="12700"/>
                  </a:lnTo>
                  <a:lnTo>
                    <a:pt x="3220975" y="2794"/>
                  </a:lnTo>
                  <a:lnTo>
                    <a:pt x="3213863" y="0"/>
                  </a:lnTo>
                  <a:close/>
                  <a:moveTo>
                    <a:pt x="3249423" y="0"/>
                  </a:moveTo>
                  <a:lnTo>
                    <a:pt x="3246629" y="9906"/>
                  </a:lnTo>
                  <a:lnTo>
                    <a:pt x="3252979" y="12700"/>
                  </a:lnTo>
                  <a:lnTo>
                    <a:pt x="3257297" y="12700"/>
                  </a:lnTo>
                  <a:lnTo>
                    <a:pt x="3260091" y="2794"/>
                  </a:lnTo>
                  <a:lnTo>
                    <a:pt x="3252979" y="0"/>
                  </a:lnTo>
                  <a:close/>
                  <a:moveTo>
                    <a:pt x="3288539" y="0"/>
                  </a:moveTo>
                  <a:lnTo>
                    <a:pt x="3285745" y="9906"/>
                  </a:lnTo>
                  <a:lnTo>
                    <a:pt x="3292095" y="12700"/>
                  </a:lnTo>
                  <a:lnTo>
                    <a:pt x="3296413" y="12700"/>
                  </a:lnTo>
                  <a:lnTo>
                    <a:pt x="3299207" y="2794"/>
                  </a:lnTo>
                  <a:lnTo>
                    <a:pt x="3292095" y="0"/>
                  </a:lnTo>
                  <a:close/>
                  <a:moveTo>
                    <a:pt x="3327655" y="0"/>
                  </a:moveTo>
                  <a:lnTo>
                    <a:pt x="3324861" y="9906"/>
                  </a:lnTo>
                  <a:lnTo>
                    <a:pt x="3331211" y="12700"/>
                  </a:lnTo>
                  <a:lnTo>
                    <a:pt x="3335529" y="12700"/>
                  </a:lnTo>
                  <a:lnTo>
                    <a:pt x="3338323" y="2794"/>
                  </a:lnTo>
                  <a:lnTo>
                    <a:pt x="3331211" y="0"/>
                  </a:lnTo>
                  <a:close/>
                  <a:moveTo>
                    <a:pt x="3366771" y="0"/>
                  </a:moveTo>
                  <a:lnTo>
                    <a:pt x="3363977" y="9906"/>
                  </a:lnTo>
                  <a:lnTo>
                    <a:pt x="3370327" y="12700"/>
                  </a:lnTo>
                  <a:lnTo>
                    <a:pt x="3374645" y="12700"/>
                  </a:lnTo>
                  <a:lnTo>
                    <a:pt x="3377439" y="2794"/>
                  </a:lnTo>
                  <a:lnTo>
                    <a:pt x="3370327" y="0"/>
                  </a:lnTo>
                  <a:close/>
                  <a:moveTo>
                    <a:pt x="3405887" y="0"/>
                  </a:moveTo>
                  <a:lnTo>
                    <a:pt x="3403093" y="9906"/>
                  </a:lnTo>
                  <a:lnTo>
                    <a:pt x="3409443" y="12700"/>
                  </a:lnTo>
                  <a:lnTo>
                    <a:pt x="3413760" y="12700"/>
                  </a:lnTo>
                  <a:lnTo>
                    <a:pt x="3416554" y="2794"/>
                  </a:lnTo>
                  <a:lnTo>
                    <a:pt x="3409443" y="0"/>
                  </a:lnTo>
                  <a:close/>
                  <a:moveTo>
                    <a:pt x="3445002" y="0"/>
                  </a:moveTo>
                  <a:lnTo>
                    <a:pt x="3442208" y="9906"/>
                  </a:lnTo>
                  <a:lnTo>
                    <a:pt x="3448558" y="12700"/>
                  </a:lnTo>
                  <a:lnTo>
                    <a:pt x="3452876" y="12700"/>
                  </a:lnTo>
                  <a:lnTo>
                    <a:pt x="3455670" y="2794"/>
                  </a:lnTo>
                  <a:lnTo>
                    <a:pt x="3448558" y="0"/>
                  </a:lnTo>
                  <a:close/>
                  <a:moveTo>
                    <a:pt x="3484118" y="0"/>
                  </a:moveTo>
                  <a:lnTo>
                    <a:pt x="3481324" y="9906"/>
                  </a:lnTo>
                  <a:lnTo>
                    <a:pt x="3487674" y="12700"/>
                  </a:lnTo>
                  <a:lnTo>
                    <a:pt x="3491992" y="12700"/>
                  </a:lnTo>
                  <a:lnTo>
                    <a:pt x="3494786" y="2794"/>
                  </a:lnTo>
                  <a:lnTo>
                    <a:pt x="3487674" y="0"/>
                  </a:lnTo>
                  <a:close/>
                  <a:moveTo>
                    <a:pt x="3523234" y="0"/>
                  </a:moveTo>
                  <a:lnTo>
                    <a:pt x="3520440" y="9906"/>
                  </a:lnTo>
                  <a:lnTo>
                    <a:pt x="3526790" y="12700"/>
                  </a:lnTo>
                  <a:lnTo>
                    <a:pt x="3531108" y="12700"/>
                  </a:lnTo>
                  <a:lnTo>
                    <a:pt x="3533902" y="2794"/>
                  </a:lnTo>
                  <a:lnTo>
                    <a:pt x="3526790" y="0"/>
                  </a:lnTo>
                  <a:close/>
                  <a:moveTo>
                    <a:pt x="3562350" y="0"/>
                  </a:moveTo>
                  <a:lnTo>
                    <a:pt x="3559556" y="9906"/>
                  </a:lnTo>
                  <a:lnTo>
                    <a:pt x="3565906" y="12700"/>
                  </a:lnTo>
                  <a:lnTo>
                    <a:pt x="3570224" y="12700"/>
                  </a:lnTo>
                  <a:lnTo>
                    <a:pt x="3573018" y="2794"/>
                  </a:lnTo>
                  <a:lnTo>
                    <a:pt x="3565906" y="0"/>
                  </a:lnTo>
                  <a:close/>
                </a:path>
              </a:pathLst>
            </a:custGeom>
            <a:solidFill>
              <a:srgbClr val="005888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63500" y="1775841"/>
              <a:ext cx="12700" cy="12700"/>
            </a:xfrm>
            <a:custGeom>
              <a:avLst/>
              <a:gdLst/>
              <a:ahLst/>
              <a:cxnLst/>
              <a:rect r="r" b="b" t="t" l="l"/>
              <a:pathLst>
                <a:path h="12700" w="12700">
                  <a:moveTo>
                    <a:pt x="6350" y="0"/>
                  </a:moveTo>
                  <a:cubicBezTo>
                    <a:pt x="2794" y="0"/>
                    <a:pt x="0" y="2794"/>
                    <a:pt x="0" y="6350"/>
                  </a:cubicBezTo>
                  <a:cubicBezTo>
                    <a:pt x="0" y="9906"/>
                    <a:pt x="2794" y="12700"/>
                    <a:pt x="6350" y="12700"/>
                  </a:cubicBezTo>
                  <a:cubicBezTo>
                    <a:pt x="9906" y="12700"/>
                    <a:pt x="12700" y="9906"/>
                    <a:pt x="12700" y="6350"/>
                  </a:cubicBezTo>
                  <a:cubicBezTo>
                    <a:pt x="12700" y="2794"/>
                    <a:pt x="9906" y="0"/>
                    <a:pt x="6350" y="0"/>
                  </a:cubicBezTo>
                  <a:close/>
                </a:path>
              </a:pathLst>
            </a:custGeom>
            <a:solidFill>
              <a:srgbClr val="00537F"/>
            </a:solidFill>
          </p:spPr>
        </p:sp>
      </p:grp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833139" y="566159"/>
            <a:ext cx="23288584" cy="154417"/>
            <a:chOff x="0" y="0"/>
            <a:chExt cx="6133619" cy="4066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33619" cy="40669"/>
            </a:xfrm>
            <a:custGeom>
              <a:avLst/>
              <a:gdLst/>
              <a:ahLst/>
              <a:cxnLst/>
              <a:rect r="r" b="b" t="t" l="l"/>
              <a:pathLst>
                <a:path h="40669" w="6133619">
                  <a:moveTo>
                    <a:pt x="0" y="0"/>
                  </a:moveTo>
                  <a:lnTo>
                    <a:pt x="6133619" y="0"/>
                  </a:lnTo>
                  <a:lnTo>
                    <a:pt x="6133619" y="40669"/>
                  </a:lnTo>
                  <a:lnTo>
                    <a:pt x="0" y="40669"/>
                  </a:lnTo>
                  <a:close/>
                </a:path>
              </a:pathLst>
            </a:custGeom>
            <a:solidFill>
              <a:srgbClr val="01537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6133619" cy="787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292753" y="2051830"/>
            <a:ext cx="12840759" cy="4277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8456"/>
              </a:lnSpc>
            </a:pPr>
            <a:r>
              <a:rPr lang="en-US" b="true" sz="6988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&gt; </a:t>
            </a:r>
            <a:r>
              <a:rPr lang="en-US" sz="6988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GREBA</a:t>
            </a:r>
            <a:r>
              <a:rPr lang="en-US" b="true" sz="6988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 ZERGATIK? </a:t>
            </a:r>
          </a:p>
          <a:p>
            <a:pPr algn="l" marL="1508812" indent="-754406" lvl="1">
              <a:lnSpc>
                <a:spcPts val="8456"/>
              </a:lnSpc>
              <a:buFont typeface="Arial"/>
              <a:buChar char="•"/>
            </a:pPr>
            <a:r>
              <a:rPr lang="en-US" b="true" sz="6988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ELKARTASUNA</a:t>
            </a:r>
          </a:p>
          <a:p>
            <a:pPr algn="l" marL="1508812" indent="-754406" lvl="1">
              <a:lnSpc>
                <a:spcPts val="8456"/>
              </a:lnSpc>
              <a:buFont typeface="Arial"/>
              <a:buChar char="•"/>
            </a:pPr>
            <a:r>
              <a:rPr lang="en-US" b="true" sz="6988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% 21,55 </a:t>
            </a:r>
            <a:r>
              <a:rPr lang="en-US" sz="6988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(5ETIK BATEK)</a:t>
            </a:r>
          </a:p>
          <a:p>
            <a:pPr algn="l" marL="1508812" indent="-754406" lvl="1">
              <a:lnSpc>
                <a:spcPts val="8456"/>
              </a:lnSpc>
              <a:buFont typeface="Arial"/>
              <a:buChar char="•"/>
            </a:pPr>
            <a:r>
              <a:rPr lang="en-US" b="true" sz="6988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240.000 </a:t>
            </a:r>
            <a:r>
              <a:rPr lang="en-US" sz="6988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EUSKAL LANGILE 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-1796193" y="5888058"/>
            <a:ext cx="18039238" cy="6499890"/>
            <a:chOff x="0" y="0"/>
            <a:chExt cx="106514900" cy="38379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6514900" cy="38379400"/>
            </a:xfrm>
            <a:custGeom>
              <a:avLst/>
              <a:gdLst/>
              <a:ahLst/>
              <a:cxnLst/>
              <a:rect r="r" b="b" t="t" l="l"/>
              <a:pathLst>
                <a:path h="38379400" w="106514900">
                  <a:moveTo>
                    <a:pt x="0" y="0"/>
                  </a:moveTo>
                  <a:lnTo>
                    <a:pt x="106514900" y="0"/>
                  </a:lnTo>
                  <a:lnTo>
                    <a:pt x="106514900" y="38379400"/>
                  </a:lnTo>
                  <a:lnTo>
                    <a:pt x="0" y="38379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3999462" y="7874705"/>
            <a:ext cx="4601468" cy="2412295"/>
            <a:chOff x="0" y="0"/>
            <a:chExt cx="3744646" cy="196310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959349" y="63752"/>
              <a:ext cx="1290206" cy="1835539"/>
            </a:xfrm>
            <a:custGeom>
              <a:avLst/>
              <a:gdLst/>
              <a:ahLst/>
              <a:cxnLst/>
              <a:rect r="r" b="b" t="t" l="l"/>
              <a:pathLst>
                <a:path h="1835539" w="1290206">
                  <a:moveTo>
                    <a:pt x="7119" y="370207"/>
                  </a:moveTo>
                  <a:cubicBezTo>
                    <a:pt x="7373" y="349379"/>
                    <a:pt x="14739" y="331472"/>
                    <a:pt x="29217" y="316994"/>
                  </a:cubicBezTo>
                  <a:lnTo>
                    <a:pt x="29217" y="316994"/>
                  </a:lnTo>
                  <a:lnTo>
                    <a:pt x="29217" y="316994"/>
                  </a:lnTo>
                  <a:lnTo>
                    <a:pt x="324238" y="22100"/>
                  </a:lnTo>
                  <a:lnTo>
                    <a:pt x="324238" y="22100"/>
                  </a:lnTo>
                  <a:lnTo>
                    <a:pt x="324238" y="22100"/>
                  </a:lnTo>
                  <a:cubicBezTo>
                    <a:pt x="338843" y="7495"/>
                    <a:pt x="356750" y="129"/>
                    <a:pt x="377578" y="2"/>
                  </a:cubicBezTo>
                  <a:lnTo>
                    <a:pt x="377578" y="2"/>
                  </a:lnTo>
                  <a:lnTo>
                    <a:pt x="377578" y="2"/>
                  </a:lnTo>
                  <a:cubicBezTo>
                    <a:pt x="398406" y="-125"/>
                    <a:pt x="416186" y="6860"/>
                    <a:pt x="430537" y="21084"/>
                  </a:cubicBezTo>
                  <a:lnTo>
                    <a:pt x="430537" y="21084"/>
                  </a:lnTo>
                  <a:lnTo>
                    <a:pt x="430537" y="21084"/>
                  </a:lnTo>
                  <a:lnTo>
                    <a:pt x="1268991" y="859665"/>
                  </a:lnTo>
                  <a:lnTo>
                    <a:pt x="1264546" y="864110"/>
                  </a:lnTo>
                  <a:lnTo>
                    <a:pt x="1268991" y="859665"/>
                  </a:lnTo>
                  <a:cubicBezTo>
                    <a:pt x="1283342" y="874016"/>
                    <a:pt x="1290454" y="891923"/>
                    <a:pt x="1290200" y="912624"/>
                  </a:cubicBezTo>
                  <a:lnTo>
                    <a:pt x="1283850" y="912497"/>
                  </a:lnTo>
                  <a:lnTo>
                    <a:pt x="1290200" y="912497"/>
                  </a:lnTo>
                  <a:cubicBezTo>
                    <a:pt x="1290073" y="933325"/>
                    <a:pt x="1282580" y="951232"/>
                    <a:pt x="1268102" y="965837"/>
                  </a:cubicBezTo>
                  <a:lnTo>
                    <a:pt x="1268102" y="965837"/>
                  </a:lnTo>
                  <a:lnTo>
                    <a:pt x="1268102" y="965837"/>
                  </a:lnTo>
                  <a:lnTo>
                    <a:pt x="420504" y="1813435"/>
                  </a:lnTo>
                  <a:lnTo>
                    <a:pt x="416059" y="1808990"/>
                  </a:lnTo>
                  <a:lnTo>
                    <a:pt x="420504" y="1813435"/>
                  </a:lnTo>
                  <a:cubicBezTo>
                    <a:pt x="406026" y="1827913"/>
                    <a:pt x="388119" y="1835406"/>
                    <a:pt x="367291" y="1835533"/>
                  </a:cubicBezTo>
                  <a:lnTo>
                    <a:pt x="367291" y="1829183"/>
                  </a:lnTo>
                  <a:lnTo>
                    <a:pt x="367418" y="1835533"/>
                  </a:lnTo>
                  <a:cubicBezTo>
                    <a:pt x="346590" y="1835787"/>
                    <a:pt x="328683" y="1828675"/>
                    <a:pt x="314332" y="1814324"/>
                  </a:cubicBezTo>
                  <a:lnTo>
                    <a:pt x="314332" y="1814324"/>
                  </a:lnTo>
                  <a:lnTo>
                    <a:pt x="314332" y="1814324"/>
                  </a:lnTo>
                  <a:lnTo>
                    <a:pt x="21089" y="1521081"/>
                  </a:lnTo>
                  <a:lnTo>
                    <a:pt x="25534" y="1516636"/>
                  </a:lnTo>
                  <a:lnTo>
                    <a:pt x="21089" y="1521081"/>
                  </a:lnTo>
                  <a:cubicBezTo>
                    <a:pt x="6738" y="1506730"/>
                    <a:pt x="-247" y="1488950"/>
                    <a:pt x="7" y="1468122"/>
                  </a:cubicBezTo>
                  <a:lnTo>
                    <a:pt x="7" y="1468122"/>
                  </a:lnTo>
                  <a:lnTo>
                    <a:pt x="7" y="1468122"/>
                  </a:lnTo>
                  <a:cubicBezTo>
                    <a:pt x="261" y="1447294"/>
                    <a:pt x="7500" y="1429387"/>
                    <a:pt x="22105" y="1414909"/>
                  </a:cubicBezTo>
                  <a:lnTo>
                    <a:pt x="26550" y="1419354"/>
                  </a:lnTo>
                  <a:lnTo>
                    <a:pt x="22105" y="1414909"/>
                  </a:lnTo>
                  <a:lnTo>
                    <a:pt x="525660" y="911354"/>
                  </a:lnTo>
                  <a:lnTo>
                    <a:pt x="530105" y="915799"/>
                  </a:lnTo>
                  <a:lnTo>
                    <a:pt x="525660" y="920244"/>
                  </a:lnTo>
                  <a:lnTo>
                    <a:pt x="28455" y="423039"/>
                  </a:lnTo>
                  <a:lnTo>
                    <a:pt x="32900" y="418594"/>
                  </a:lnTo>
                  <a:lnTo>
                    <a:pt x="28455" y="423039"/>
                  </a:lnTo>
                  <a:cubicBezTo>
                    <a:pt x="14104" y="408688"/>
                    <a:pt x="7119" y="391035"/>
                    <a:pt x="7246" y="370207"/>
                  </a:cubicBezTo>
                  <a:lnTo>
                    <a:pt x="19946" y="370334"/>
                  </a:lnTo>
                  <a:cubicBezTo>
                    <a:pt x="19819" y="387987"/>
                    <a:pt x="25661" y="402338"/>
                    <a:pt x="37472" y="414149"/>
                  </a:cubicBezTo>
                  <a:lnTo>
                    <a:pt x="37472" y="414149"/>
                  </a:lnTo>
                  <a:lnTo>
                    <a:pt x="37472" y="414149"/>
                  </a:lnTo>
                  <a:lnTo>
                    <a:pt x="534677" y="911354"/>
                  </a:lnTo>
                  <a:lnTo>
                    <a:pt x="539122" y="915799"/>
                  </a:lnTo>
                  <a:lnTo>
                    <a:pt x="534677" y="920244"/>
                  </a:lnTo>
                  <a:lnTo>
                    <a:pt x="31122" y="1423799"/>
                  </a:lnTo>
                  <a:lnTo>
                    <a:pt x="31122" y="1423799"/>
                  </a:lnTo>
                  <a:lnTo>
                    <a:pt x="31122" y="1423799"/>
                  </a:lnTo>
                  <a:cubicBezTo>
                    <a:pt x="19057" y="1435864"/>
                    <a:pt x="12961" y="1450596"/>
                    <a:pt x="12707" y="1468249"/>
                  </a:cubicBezTo>
                  <a:lnTo>
                    <a:pt x="6357" y="1468122"/>
                  </a:lnTo>
                  <a:lnTo>
                    <a:pt x="12707" y="1468122"/>
                  </a:lnTo>
                  <a:cubicBezTo>
                    <a:pt x="12580" y="1485775"/>
                    <a:pt x="18295" y="1500253"/>
                    <a:pt x="30106" y="1511937"/>
                  </a:cubicBezTo>
                  <a:lnTo>
                    <a:pt x="323349" y="1805180"/>
                  </a:lnTo>
                  <a:lnTo>
                    <a:pt x="318904" y="1809625"/>
                  </a:lnTo>
                  <a:lnTo>
                    <a:pt x="323349" y="1805180"/>
                  </a:lnTo>
                  <a:cubicBezTo>
                    <a:pt x="335160" y="1816991"/>
                    <a:pt x="349638" y="1822833"/>
                    <a:pt x="367291" y="1822579"/>
                  </a:cubicBezTo>
                  <a:lnTo>
                    <a:pt x="367291" y="1822579"/>
                  </a:lnTo>
                  <a:lnTo>
                    <a:pt x="367291" y="1822579"/>
                  </a:lnTo>
                  <a:cubicBezTo>
                    <a:pt x="384944" y="1822452"/>
                    <a:pt x="399549" y="1816356"/>
                    <a:pt x="411614" y="1804164"/>
                  </a:cubicBezTo>
                  <a:lnTo>
                    <a:pt x="411614" y="1804164"/>
                  </a:lnTo>
                  <a:lnTo>
                    <a:pt x="411614" y="1804164"/>
                  </a:lnTo>
                  <a:lnTo>
                    <a:pt x="1259212" y="956566"/>
                  </a:lnTo>
                  <a:lnTo>
                    <a:pt x="1263657" y="961011"/>
                  </a:lnTo>
                  <a:lnTo>
                    <a:pt x="1259212" y="956566"/>
                  </a:lnTo>
                  <a:cubicBezTo>
                    <a:pt x="1271404" y="944374"/>
                    <a:pt x="1277500" y="929769"/>
                    <a:pt x="1277627" y="912243"/>
                  </a:cubicBezTo>
                  <a:lnTo>
                    <a:pt x="1277627" y="912243"/>
                  </a:lnTo>
                  <a:lnTo>
                    <a:pt x="1277627" y="912243"/>
                  </a:lnTo>
                  <a:cubicBezTo>
                    <a:pt x="1277881" y="894717"/>
                    <a:pt x="1272039" y="880239"/>
                    <a:pt x="1260228" y="868301"/>
                  </a:cubicBezTo>
                  <a:lnTo>
                    <a:pt x="1260228" y="868301"/>
                  </a:lnTo>
                  <a:lnTo>
                    <a:pt x="1260228" y="868301"/>
                  </a:lnTo>
                  <a:lnTo>
                    <a:pt x="421520" y="29974"/>
                  </a:lnTo>
                  <a:lnTo>
                    <a:pt x="425965" y="25529"/>
                  </a:lnTo>
                  <a:lnTo>
                    <a:pt x="421520" y="29974"/>
                  </a:lnTo>
                  <a:cubicBezTo>
                    <a:pt x="409709" y="18163"/>
                    <a:pt x="395231" y="12448"/>
                    <a:pt x="377578" y="12575"/>
                  </a:cubicBezTo>
                  <a:lnTo>
                    <a:pt x="377578" y="6225"/>
                  </a:lnTo>
                  <a:lnTo>
                    <a:pt x="377578" y="12575"/>
                  </a:lnTo>
                  <a:cubicBezTo>
                    <a:pt x="360052" y="12702"/>
                    <a:pt x="345320" y="18798"/>
                    <a:pt x="333128" y="30990"/>
                  </a:cubicBezTo>
                  <a:lnTo>
                    <a:pt x="328683" y="26545"/>
                  </a:lnTo>
                  <a:lnTo>
                    <a:pt x="333128" y="30990"/>
                  </a:lnTo>
                  <a:lnTo>
                    <a:pt x="38107" y="326011"/>
                  </a:lnTo>
                  <a:lnTo>
                    <a:pt x="33662" y="321566"/>
                  </a:lnTo>
                  <a:lnTo>
                    <a:pt x="38107" y="326011"/>
                  </a:lnTo>
                  <a:cubicBezTo>
                    <a:pt x="26042" y="338076"/>
                    <a:pt x="19946" y="352808"/>
                    <a:pt x="19692" y="370461"/>
                  </a:cubicBezTo>
                  <a:close/>
                </a:path>
              </a:pathLst>
            </a:custGeom>
            <a:solidFill>
              <a:srgbClr val="00537F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01854" y="1775841"/>
              <a:ext cx="3573018" cy="12700"/>
            </a:xfrm>
            <a:custGeom>
              <a:avLst/>
              <a:gdLst/>
              <a:ahLst/>
              <a:cxnLst/>
              <a:rect r="r" b="b" t="t" l="l"/>
              <a:pathLst>
                <a:path h="12700" w="3573018">
                  <a:moveTo>
                    <a:pt x="2794" y="0"/>
                  </a:moveTo>
                  <a:lnTo>
                    <a:pt x="0" y="9906"/>
                  </a:lnTo>
                  <a:lnTo>
                    <a:pt x="6350" y="12700"/>
                  </a:lnTo>
                  <a:lnTo>
                    <a:pt x="10668" y="12700"/>
                  </a:lnTo>
                  <a:lnTo>
                    <a:pt x="13462" y="2794"/>
                  </a:lnTo>
                  <a:lnTo>
                    <a:pt x="6350" y="0"/>
                  </a:lnTo>
                  <a:close/>
                  <a:moveTo>
                    <a:pt x="41910" y="0"/>
                  </a:moveTo>
                  <a:lnTo>
                    <a:pt x="39116" y="9906"/>
                  </a:lnTo>
                  <a:lnTo>
                    <a:pt x="45466" y="12700"/>
                  </a:lnTo>
                  <a:lnTo>
                    <a:pt x="49784" y="12700"/>
                  </a:lnTo>
                  <a:lnTo>
                    <a:pt x="52578" y="2794"/>
                  </a:lnTo>
                  <a:lnTo>
                    <a:pt x="45466" y="0"/>
                  </a:lnTo>
                  <a:close/>
                  <a:moveTo>
                    <a:pt x="81026" y="0"/>
                  </a:moveTo>
                  <a:lnTo>
                    <a:pt x="78232" y="9906"/>
                  </a:lnTo>
                  <a:lnTo>
                    <a:pt x="84582" y="12700"/>
                  </a:lnTo>
                  <a:lnTo>
                    <a:pt x="88646" y="12700"/>
                  </a:lnTo>
                  <a:lnTo>
                    <a:pt x="91440" y="2794"/>
                  </a:lnTo>
                  <a:lnTo>
                    <a:pt x="84328" y="0"/>
                  </a:lnTo>
                  <a:close/>
                  <a:moveTo>
                    <a:pt x="120142" y="0"/>
                  </a:moveTo>
                  <a:lnTo>
                    <a:pt x="117348" y="9906"/>
                  </a:lnTo>
                  <a:lnTo>
                    <a:pt x="123698" y="12700"/>
                  </a:lnTo>
                  <a:lnTo>
                    <a:pt x="128016" y="12700"/>
                  </a:lnTo>
                  <a:lnTo>
                    <a:pt x="130810" y="2794"/>
                  </a:lnTo>
                  <a:lnTo>
                    <a:pt x="123698" y="0"/>
                  </a:lnTo>
                  <a:close/>
                  <a:moveTo>
                    <a:pt x="159258" y="0"/>
                  </a:moveTo>
                  <a:lnTo>
                    <a:pt x="156464" y="9906"/>
                  </a:lnTo>
                  <a:lnTo>
                    <a:pt x="162814" y="12700"/>
                  </a:lnTo>
                  <a:lnTo>
                    <a:pt x="167132" y="12700"/>
                  </a:lnTo>
                  <a:lnTo>
                    <a:pt x="169926" y="2794"/>
                  </a:lnTo>
                  <a:lnTo>
                    <a:pt x="162814" y="0"/>
                  </a:lnTo>
                  <a:close/>
                  <a:moveTo>
                    <a:pt x="198374" y="0"/>
                  </a:moveTo>
                  <a:lnTo>
                    <a:pt x="195580" y="9906"/>
                  </a:lnTo>
                  <a:lnTo>
                    <a:pt x="201930" y="12700"/>
                  </a:lnTo>
                  <a:lnTo>
                    <a:pt x="206248" y="12700"/>
                  </a:lnTo>
                  <a:lnTo>
                    <a:pt x="209042" y="2794"/>
                  </a:lnTo>
                  <a:lnTo>
                    <a:pt x="201930" y="0"/>
                  </a:lnTo>
                  <a:close/>
                  <a:moveTo>
                    <a:pt x="237490" y="0"/>
                  </a:moveTo>
                  <a:lnTo>
                    <a:pt x="234696" y="9906"/>
                  </a:lnTo>
                  <a:lnTo>
                    <a:pt x="241046" y="12700"/>
                  </a:lnTo>
                  <a:lnTo>
                    <a:pt x="245364" y="12700"/>
                  </a:lnTo>
                  <a:lnTo>
                    <a:pt x="248158" y="2794"/>
                  </a:lnTo>
                  <a:lnTo>
                    <a:pt x="241046" y="0"/>
                  </a:lnTo>
                  <a:close/>
                  <a:moveTo>
                    <a:pt x="276606" y="0"/>
                  </a:moveTo>
                  <a:lnTo>
                    <a:pt x="273812" y="9906"/>
                  </a:lnTo>
                  <a:lnTo>
                    <a:pt x="280162" y="12700"/>
                  </a:lnTo>
                  <a:lnTo>
                    <a:pt x="284480" y="12700"/>
                  </a:lnTo>
                  <a:lnTo>
                    <a:pt x="287274" y="2794"/>
                  </a:lnTo>
                  <a:lnTo>
                    <a:pt x="280162" y="0"/>
                  </a:lnTo>
                  <a:close/>
                  <a:moveTo>
                    <a:pt x="315722" y="0"/>
                  </a:moveTo>
                  <a:lnTo>
                    <a:pt x="312928" y="9906"/>
                  </a:lnTo>
                  <a:lnTo>
                    <a:pt x="319278" y="12700"/>
                  </a:lnTo>
                  <a:lnTo>
                    <a:pt x="323596" y="12700"/>
                  </a:lnTo>
                  <a:lnTo>
                    <a:pt x="326390" y="2794"/>
                  </a:lnTo>
                  <a:lnTo>
                    <a:pt x="319278" y="0"/>
                  </a:lnTo>
                  <a:close/>
                  <a:moveTo>
                    <a:pt x="354838" y="0"/>
                  </a:moveTo>
                  <a:lnTo>
                    <a:pt x="352044" y="9906"/>
                  </a:lnTo>
                  <a:lnTo>
                    <a:pt x="358394" y="12700"/>
                  </a:lnTo>
                  <a:lnTo>
                    <a:pt x="362712" y="12700"/>
                  </a:lnTo>
                  <a:lnTo>
                    <a:pt x="365506" y="2794"/>
                  </a:lnTo>
                  <a:lnTo>
                    <a:pt x="358394" y="0"/>
                  </a:lnTo>
                  <a:close/>
                  <a:moveTo>
                    <a:pt x="393954" y="0"/>
                  </a:moveTo>
                  <a:lnTo>
                    <a:pt x="391160" y="9906"/>
                  </a:lnTo>
                  <a:lnTo>
                    <a:pt x="397510" y="12700"/>
                  </a:lnTo>
                  <a:lnTo>
                    <a:pt x="401828" y="12700"/>
                  </a:lnTo>
                  <a:lnTo>
                    <a:pt x="404622" y="2794"/>
                  </a:lnTo>
                  <a:lnTo>
                    <a:pt x="397510" y="0"/>
                  </a:lnTo>
                  <a:close/>
                  <a:moveTo>
                    <a:pt x="433070" y="0"/>
                  </a:moveTo>
                  <a:lnTo>
                    <a:pt x="430276" y="9906"/>
                  </a:lnTo>
                  <a:lnTo>
                    <a:pt x="436626" y="12700"/>
                  </a:lnTo>
                  <a:lnTo>
                    <a:pt x="440944" y="12700"/>
                  </a:lnTo>
                  <a:lnTo>
                    <a:pt x="443738" y="2794"/>
                  </a:lnTo>
                  <a:lnTo>
                    <a:pt x="436626" y="0"/>
                  </a:lnTo>
                  <a:close/>
                  <a:moveTo>
                    <a:pt x="472186" y="0"/>
                  </a:moveTo>
                  <a:lnTo>
                    <a:pt x="469392" y="9906"/>
                  </a:lnTo>
                  <a:lnTo>
                    <a:pt x="475742" y="12700"/>
                  </a:lnTo>
                  <a:lnTo>
                    <a:pt x="480060" y="12700"/>
                  </a:lnTo>
                  <a:lnTo>
                    <a:pt x="482854" y="2794"/>
                  </a:lnTo>
                  <a:lnTo>
                    <a:pt x="475742" y="0"/>
                  </a:lnTo>
                  <a:close/>
                  <a:moveTo>
                    <a:pt x="511302" y="0"/>
                  </a:moveTo>
                  <a:lnTo>
                    <a:pt x="508508" y="9906"/>
                  </a:lnTo>
                  <a:lnTo>
                    <a:pt x="514858" y="12700"/>
                  </a:lnTo>
                  <a:lnTo>
                    <a:pt x="519176" y="12700"/>
                  </a:lnTo>
                  <a:lnTo>
                    <a:pt x="521970" y="2794"/>
                  </a:lnTo>
                  <a:lnTo>
                    <a:pt x="514858" y="0"/>
                  </a:lnTo>
                  <a:close/>
                  <a:moveTo>
                    <a:pt x="550418" y="0"/>
                  </a:moveTo>
                  <a:lnTo>
                    <a:pt x="547624" y="9906"/>
                  </a:lnTo>
                  <a:lnTo>
                    <a:pt x="553974" y="12700"/>
                  </a:lnTo>
                  <a:lnTo>
                    <a:pt x="558292" y="12700"/>
                  </a:lnTo>
                  <a:lnTo>
                    <a:pt x="561086" y="2794"/>
                  </a:lnTo>
                  <a:lnTo>
                    <a:pt x="553974" y="0"/>
                  </a:lnTo>
                  <a:close/>
                  <a:moveTo>
                    <a:pt x="589534" y="0"/>
                  </a:moveTo>
                  <a:lnTo>
                    <a:pt x="586740" y="9906"/>
                  </a:lnTo>
                  <a:lnTo>
                    <a:pt x="593090" y="12700"/>
                  </a:lnTo>
                  <a:lnTo>
                    <a:pt x="597408" y="12700"/>
                  </a:lnTo>
                  <a:lnTo>
                    <a:pt x="600202" y="2794"/>
                  </a:lnTo>
                  <a:lnTo>
                    <a:pt x="593090" y="0"/>
                  </a:lnTo>
                  <a:close/>
                  <a:moveTo>
                    <a:pt x="628650" y="0"/>
                  </a:moveTo>
                  <a:lnTo>
                    <a:pt x="625856" y="9906"/>
                  </a:lnTo>
                  <a:lnTo>
                    <a:pt x="632206" y="12700"/>
                  </a:lnTo>
                  <a:lnTo>
                    <a:pt x="636524" y="12700"/>
                  </a:lnTo>
                  <a:lnTo>
                    <a:pt x="639318" y="2794"/>
                  </a:lnTo>
                  <a:lnTo>
                    <a:pt x="632206" y="0"/>
                  </a:lnTo>
                  <a:close/>
                  <a:moveTo>
                    <a:pt x="667766" y="0"/>
                  </a:moveTo>
                  <a:lnTo>
                    <a:pt x="664972" y="9906"/>
                  </a:lnTo>
                  <a:lnTo>
                    <a:pt x="671322" y="12700"/>
                  </a:lnTo>
                  <a:lnTo>
                    <a:pt x="675640" y="12700"/>
                  </a:lnTo>
                  <a:lnTo>
                    <a:pt x="678434" y="2794"/>
                  </a:lnTo>
                  <a:lnTo>
                    <a:pt x="671322" y="0"/>
                  </a:lnTo>
                  <a:close/>
                  <a:moveTo>
                    <a:pt x="706882" y="0"/>
                  </a:moveTo>
                  <a:lnTo>
                    <a:pt x="704088" y="9906"/>
                  </a:lnTo>
                  <a:lnTo>
                    <a:pt x="710438" y="12700"/>
                  </a:lnTo>
                  <a:lnTo>
                    <a:pt x="714756" y="12700"/>
                  </a:lnTo>
                  <a:lnTo>
                    <a:pt x="717550" y="2794"/>
                  </a:lnTo>
                  <a:lnTo>
                    <a:pt x="710438" y="0"/>
                  </a:lnTo>
                  <a:close/>
                  <a:moveTo>
                    <a:pt x="745998" y="0"/>
                  </a:moveTo>
                  <a:lnTo>
                    <a:pt x="743204" y="9906"/>
                  </a:lnTo>
                  <a:lnTo>
                    <a:pt x="749554" y="12700"/>
                  </a:lnTo>
                  <a:lnTo>
                    <a:pt x="753872" y="12700"/>
                  </a:lnTo>
                  <a:lnTo>
                    <a:pt x="756666" y="2794"/>
                  </a:lnTo>
                  <a:lnTo>
                    <a:pt x="749554" y="0"/>
                  </a:lnTo>
                  <a:close/>
                  <a:moveTo>
                    <a:pt x="785114" y="0"/>
                  </a:moveTo>
                  <a:lnTo>
                    <a:pt x="782320" y="9906"/>
                  </a:lnTo>
                  <a:lnTo>
                    <a:pt x="788670" y="12700"/>
                  </a:lnTo>
                  <a:lnTo>
                    <a:pt x="792988" y="12700"/>
                  </a:lnTo>
                  <a:lnTo>
                    <a:pt x="795782" y="2794"/>
                  </a:lnTo>
                  <a:lnTo>
                    <a:pt x="788670" y="0"/>
                  </a:lnTo>
                  <a:close/>
                  <a:moveTo>
                    <a:pt x="824230" y="0"/>
                  </a:moveTo>
                  <a:lnTo>
                    <a:pt x="821436" y="9906"/>
                  </a:lnTo>
                  <a:lnTo>
                    <a:pt x="827786" y="12700"/>
                  </a:lnTo>
                  <a:lnTo>
                    <a:pt x="832104" y="12700"/>
                  </a:lnTo>
                  <a:lnTo>
                    <a:pt x="834898" y="2794"/>
                  </a:lnTo>
                  <a:lnTo>
                    <a:pt x="827786" y="0"/>
                  </a:lnTo>
                  <a:close/>
                  <a:moveTo>
                    <a:pt x="863346" y="0"/>
                  </a:moveTo>
                  <a:lnTo>
                    <a:pt x="860552" y="9906"/>
                  </a:lnTo>
                  <a:lnTo>
                    <a:pt x="866902" y="12700"/>
                  </a:lnTo>
                  <a:lnTo>
                    <a:pt x="871220" y="12700"/>
                  </a:lnTo>
                  <a:lnTo>
                    <a:pt x="874014" y="2794"/>
                  </a:lnTo>
                  <a:lnTo>
                    <a:pt x="866902" y="0"/>
                  </a:lnTo>
                  <a:close/>
                  <a:moveTo>
                    <a:pt x="902462" y="0"/>
                  </a:moveTo>
                  <a:lnTo>
                    <a:pt x="899668" y="9906"/>
                  </a:lnTo>
                  <a:lnTo>
                    <a:pt x="906018" y="12700"/>
                  </a:lnTo>
                  <a:lnTo>
                    <a:pt x="910336" y="12700"/>
                  </a:lnTo>
                  <a:lnTo>
                    <a:pt x="913130" y="2794"/>
                  </a:lnTo>
                  <a:lnTo>
                    <a:pt x="906018" y="0"/>
                  </a:lnTo>
                  <a:close/>
                  <a:moveTo>
                    <a:pt x="941578" y="0"/>
                  </a:moveTo>
                  <a:lnTo>
                    <a:pt x="938784" y="9906"/>
                  </a:lnTo>
                  <a:lnTo>
                    <a:pt x="945134" y="12700"/>
                  </a:lnTo>
                  <a:lnTo>
                    <a:pt x="949452" y="12700"/>
                  </a:lnTo>
                  <a:lnTo>
                    <a:pt x="952246" y="2794"/>
                  </a:lnTo>
                  <a:lnTo>
                    <a:pt x="945134" y="0"/>
                  </a:lnTo>
                  <a:close/>
                  <a:moveTo>
                    <a:pt x="980694" y="0"/>
                  </a:moveTo>
                  <a:lnTo>
                    <a:pt x="977900" y="9906"/>
                  </a:lnTo>
                  <a:lnTo>
                    <a:pt x="984250" y="12700"/>
                  </a:lnTo>
                  <a:lnTo>
                    <a:pt x="988568" y="12700"/>
                  </a:lnTo>
                  <a:lnTo>
                    <a:pt x="991362" y="2794"/>
                  </a:lnTo>
                  <a:lnTo>
                    <a:pt x="984250" y="0"/>
                  </a:lnTo>
                  <a:close/>
                  <a:moveTo>
                    <a:pt x="1019810" y="0"/>
                  </a:moveTo>
                  <a:lnTo>
                    <a:pt x="1017016" y="9906"/>
                  </a:lnTo>
                  <a:lnTo>
                    <a:pt x="1023366" y="12700"/>
                  </a:lnTo>
                  <a:lnTo>
                    <a:pt x="1027684" y="12700"/>
                  </a:lnTo>
                  <a:lnTo>
                    <a:pt x="1030478" y="2794"/>
                  </a:lnTo>
                  <a:lnTo>
                    <a:pt x="1023366" y="0"/>
                  </a:lnTo>
                  <a:close/>
                  <a:moveTo>
                    <a:pt x="1058926" y="0"/>
                  </a:moveTo>
                  <a:lnTo>
                    <a:pt x="1056132" y="9906"/>
                  </a:lnTo>
                  <a:lnTo>
                    <a:pt x="1062482" y="12700"/>
                  </a:lnTo>
                  <a:lnTo>
                    <a:pt x="1066800" y="12700"/>
                  </a:lnTo>
                  <a:lnTo>
                    <a:pt x="1069594" y="2794"/>
                  </a:lnTo>
                  <a:lnTo>
                    <a:pt x="1062482" y="0"/>
                  </a:lnTo>
                  <a:close/>
                  <a:moveTo>
                    <a:pt x="1098042" y="0"/>
                  </a:moveTo>
                  <a:lnTo>
                    <a:pt x="1095248" y="9906"/>
                  </a:lnTo>
                  <a:lnTo>
                    <a:pt x="1101598" y="12700"/>
                  </a:lnTo>
                  <a:lnTo>
                    <a:pt x="1105916" y="12700"/>
                  </a:lnTo>
                  <a:lnTo>
                    <a:pt x="1108710" y="2794"/>
                  </a:lnTo>
                  <a:lnTo>
                    <a:pt x="1101598" y="0"/>
                  </a:lnTo>
                  <a:close/>
                  <a:moveTo>
                    <a:pt x="1137158" y="0"/>
                  </a:moveTo>
                  <a:lnTo>
                    <a:pt x="1134364" y="9906"/>
                  </a:lnTo>
                  <a:lnTo>
                    <a:pt x="1140714" y="12700"/>
                  </a:lnTo>
                  <a:lnTo>
                    <a:pt x="1145032" y="12700"/>
                  </a:lnTo>
                  <a:lnTo>
                    <a:pt x="1147826" y="2794"/>
                  </a:lnTo>
                  <a:lnTo>
                    <a:pt x="1140714" y="0"/>
                  </a:lnTo>
                  <a:close/>
                  <a:moveTo>
                    <a:pt x="1176274" y="0"/>
                  </a:moveTo>
                  <a:lnTo>
                    <a:pt x="1173480" y="9906"/>
                  </a:lnTo>
                  <a:lnTo>
                    <a:pt x="1179830" y="12700"/>
                  </a:lnTo>
                  <a:lnTo>
                    <a:pt x="1184148" y="12700"/>
                  </a:lnTo>
                  <a:lnTo>
                    <a:pt x="1186942" y="2794"/>
                  </a:lnTo>
                  <a:lnTo>
                    <a:pt x="1179830" y="0"/>
                  </a:lnTo>
                  <a:close/>
                  <a:moveTo>
                    <a:pt x="1215390" y="0"/>
                  </a:moveTo>
                  <a:lnTo>
                    <a:pt x="1212596" y="9906"/>
                  </a:lnTo>
                  <a:lnTo>
                    <a:pt x="1218946" y="12700"/>
                  </a:lnTo>
                  <a:lnTo>
                    <a:pt x="1223264" y="12700"/>
                  </a:lnTo>
                  <a:lnTo>
                    <a:pt x="1226058" y="2794"/>
                  </a:lnTo>
                  <a:lnTo>
                    <a:pt x="1218946" y="0"/>
                  </a:lnTo>
                  <a:close/>
                  <a:moveTo>
                    <a:pt x="1254507" y="0"/>
                  </a:moveTo>
                  <a:lnTo>
                    <a:pt x="1251713" y="9906"/>
                  </a:lnTo>
                  <a:lnTo>
                    <a:pt x="1258063" y="12700"/>
                  </a:lnTo>
                  <a:lnTo>
                    <a:pt x="1262380" y="12700"/>
                  </a:lnTo>
                  <a:lnTo>
                    <a:pt x="1265174" y="2794"/>
                  </a:lnTo>
                  <a:lnTo>
                    <a:pt x="1258063" y="0"/>
                  </a:lnTo>
                  <a:close/>
                  <a:moveTo>
                    <a:pt x="1293623" y="0"/>
                  </a:moveTo>
                  <a:lnTo>
                    <a:pt x="1290829" y="9906"/>
                  </a:lnTo>
                  <a:lnTo>
                    <a:pt x="1297179" y="12700"/>
                  </a:lnTo>
                  <a:lnTo>
                    <a:pt x="1301496" y="12700"/>
                  </a:lnTo>
                  <a:lnTo>
                    <a:pt x="1304290" y="2794"/>
                  </a:lnTo>
                  <a:lnTo>
                    <a:pt x="1297179" y="0"/>
                  </a:lnTo>
                  <a:close/>
                  <a:moveTo>
                    <a:pt x="1332739" y="0"/>
                  </a:moveTo>
                  <a:lnTo>
                    <a:pt x="1329945" y="9906"/>
                  </a:lnTo>
                  <a:lnTo>
                    <a:pt x="1336295" y="12700"/>
                  </a:lnTo>
                  <a:lnTo>
                    <a:pt x="1340613" y="12700"/>
                  </a:lnTo>
                  <a:lnTo>
                    <a:pt x="1343407" y="2794"/>
                  </a:lnTo>
                  <a:lnTo>
                    <a:pt x="1336295" y="0"/>
                  </a:lnTo>
                  <a:close/>
                  <a:moveTo>
                    <a:pt x="1371855" y="0"/>
                  </a:moveTo>
                  <a:lnTo>
                    <a:pt x="1369061" y="9906"/>
                  </a:lnTo>
                  <a:lnTo>
                    <a:pt x="1375411" y="12700"/>
                  </a:lnTo>
                  <a:lnTo>
                    <a:pt x="1379729" y="12700"/>
                  </a:lnTo>
                  <a:lnTo>
                    <a:pt x="1382523" y="2794"/>
                  </a:lnTo>
                  <a:lnTo>
                    <a:pt x="1375411" y="0"/>
                  </a:lnTo>
                  <a:close/>
                  <a:moveTo>
                    <a:pt x="1410971" y="0"/>
                  </a:moveTo>
                  <a:lnTo>
                    <a:pt x="1408177" y="9906"/>
                  </a:lnTo>
                  <a:lnTo>
                    <a:pt x="1414527" y="12700"/>
                  </a:lnTo>
                  <a:lnTo>
                    <a:pt x="1418845" y="12700"/>
                  </a:lnTo>
                  <a:lnTo>
                    <a:pt x="1421639" y="2794"/>
                  </a:lnTo>
                  <a:lnTo>
                    <a:pt x="1414527" y="0"/>
                  </a:lnTo>
                  <a:close/>
                  <a:moveTo>
                    <a:pt x="1450087" y="0"/>
                  </a:moveTo>
                  <a:lnTo>
                    <a:pt x="1447293" y="9906"/>
                  </a:lnTo>
                  <a:lnTo>
                    <a:pt x="1453643" y="12700"/>
                  </a:lnTo>
                  <a:lnTo>
                    <a:pt x="1457961" y="12700"/>
                  </a:lnTo>
                  <a:lnTo>
                    <a:pt x="1460755" y="2794"/>
                  </a:lnTo>
                  <a:lnTo>
                    <a:pt x="1453643" y="0"/>
                  </a:lnTo>
                  <a:close/>
                  <a:moveTo>
                    <a:pt x="1489203" y="0"/>
                  </a:moveTo>
                  <a:lnTo>
                    <a:pt x="1486409" y="9906"/>
                  </a:lnTo>
                  <a:lnTo>
                    <a:pt x="1492759" y="12700"/>
                  </a:lnTo>
                  <a:lnTo>
                    <a:pt x="1497077" y="12700"/>
                  </a:lnTo>
                  <a:lnTo>
                    <a:pt x="1499871" y="2794"/>
                  </a:lnTo>
                  <a:lnTo>
                    <a:pt x="1492759" y="0"/>
                  </a:lnTo>
                  <a:close/>
                  <a:moveTo>
                    <a:pt x="1528319" y="0"/>
                  </a:moveTo>
                  <a:lnTo>
                    <a:pt x="1525525" y="9906"/>
                  </a:lnTo>
                  <a:lnTo>
                    <a:pt x="1531875" y="12700"/>
                  </a:lnTo>
                  <a:lnTo>
                    <a:pt x="1536193" y="12700"/>
                  </a:lnTo>
                  <a:lnTo>
                    <a:pt x="1538987" y="2794"/>
                  </a:lnTo>
                  <a:lnTo>
                    <a:pt x="1531875" y="0"/>
                  </a:lnTo>
                  <a:close/>
                  <a:moveTo>
                    <a:pt x="1567435" y="0"/>
                  </a:moveTo>
                  <a:lnTo>
                    <a:pt x="1564641" y="9906"/>
                  </a:lnTo>
                  <a:lnTo>
                    <a:pt x="1570991" y="12700"/>
                  </a:lnTo>
                  <a:lnTo>
                    <a:pt x="1575309" y="12700"/>
                  </a:lnTo>
                  <a:lnTo>
                    <a:pt x="1578103" y="2794"/>
                  </a:lnTo>
                  <a:lnTo>
                    <a:pt x="1570991" y="0"/>
                  </a:lnTo>
                  <a:close/>
                  <a:moveTo>
                    <a:pt x="1606551" y="0"/>
                  </a:moveTo>
                  <a:lnTo>
                    <a:pt x="1603757" y="9906"/>
                  </a:lnTo>
                  <a:lnTo>
                    <a:pt x="1610107" y="12700"/>
                  </a:lnTo>
                  <a:lnTo>
                    <a:pt x="1614425" y="12700"/>
                  </a:lnTo>
                  <a:lnTo>
                    <a:pt x="1617219" y="2794"/>
                  </a:lnTo>
                  <a:lnTo>
                    <a:pt x="1610107" y="0"/>
                  </a:lnTo>
                  <a:close/>
                  <a:moveTo>
                    <a:pt x="1645667" y="0"/>
                  </a:moveTo>
                  <a:lnTo>
                    <a:pt x="1642873" y="9906"/>
                  </a:lnTo>
                  <a:lnTo>
                    <a:pt x="1649223" y="12700"/>
                  </a:lnTo>
                  <a:lnTo>
                    <a:pt x="1653541" y="12700"/>
                  </a:lnTo>
                  <a:lnTo>
                    <a:pt x="1656335" y="2794"/>
                  </a:lnTo>
                  <a:lnTo>
                    <a:pt x="1649223" y="0"/>
                  </a:lnTo>
                  <a:close/>
                  <a:moveTo>
                    <a:pt x="1684783" y="0"/>
                  </a:moveTo>
                  <a:lnTo>
                    <a:pt x="1681989" y="9906"/>
                  </a:lnTo>
                  <a:lnTo>
                    <a:pt x="1688339" y="12700"/>
                  </a:lnTo>
                  <a:lnTo>
                    <a:pt x="1692657" y="12700"/>
                  </a:lnTo>
                  <a:lnTo>
                    <a:pt x="1695451" y="2794"/>
                  </a:lnTo>
                  <a:lnTo>
                    <a:pt x="1688339" y="0"/>
                  </a:lnTo>
                  <a:close/>
                  <a:moveTo>
                    <a:pt x="1723899" y="0"/>
                  </a:moveTo>
                  <a:lnTo>
                    <a:pt x="1721105" y="9906"/>
                  </a:lnTo>
                  <a:lnTo>
                    <a:pt x="1727455" y="12700"/>
                  </a:lnTo>
                  <a:lnTo>
                    <a:pt x="1731773" y="12700"/>
                  </a:lnTo>
                  <a:lnTo>
                    <a:pt x="1734567" y="2794"/>
                  </a:lnTo>
                  <a:lnTo>
                    <a:pt x="1727455" y="0"/>
                  </a:lnTo>
                  <a:close/>
                  <a:moveTo>
                    <a:pt x="1763015" y="0"/>
                  </a:moveTo>
                  <a:lnTo>
                    <a:pt x="1760221" y="9906"/>
                  </a:lnTo>
                  <a:lnTo>
                    <a:pt x="1766571" y="12700"/>
                  </a:lnTo>
                  <a:lnTo>
                    <a:pt x="1770889" y="12700"/>
                  </a:lnTo>
                  <a:lnTo>
                    <a:pt x="1773683" y="2794"/>
                  </a:lnTo>
                  <a:lnTo>
                    <a:pt x="1766571" y="0"/>
                  </a:lnTo>
                  <a:close/>
                  <a:moveTo>
                    <a:pt x="1802131" y="0"/>
                  </a:moveTo>
                  <a:lnTo>
                    <a:pt x="1799337" y="9906"/>
                  </a:lnTo>
                  <a:lnTo>
                    <a:pt x="1805687" y="12700"/>
                  </a:lnTo>
                  <a:lnTo>
                    <a:pt x="1810005" y="12700"/>
                  </a:lnTo>
                  <a:lnTo>
                    <a:pt x="1812799" y="2794"/>
                  </a:lnTo>
                  <a:lnTo>
                    <a:pt x="1805687" y="0"/>
                  </a:lnTo>
                  <a:close/>
                  <a:moveTo>
                    <a:pt x="1841247" y="0"/>
                  </a:moveTo>
                  <a:lnTo>
                    <a:pt x="1838453" y="9906"/>
                  </a:lnTo>
                  <a:lnTo>
                    <a:pt x="1844803" y="12700"/>
                  </a:lnTo>
                  <a:lnTo>
                    <a:pt x="1849121" y="12700"/>
                  </a:lnTo>
                  <a:lnTo>
                    <a:pt x="1851915" y="2794"/>
                  </a:lnTo>
                  <a:lnTo>
                    <a:pt x="1844803" y="0"/>
                  </a:lnTo>
                  <a:close/>
                  <a:moveTo>
                    <a:pt x="1880363" y="0"/>
                  </a:moveTo>
                  <a:lnTo>
                    <a:pt x="1877569" y="9906"/>
                  </a:lnTo>
                  <a:lnTo>
                    <a:pt x="1883919" y="12700"/>
                  </a:lnTo>
                  <a:lnTo>
                    <a:pt x="1888237" y="12700"/>
                  </a:lnTo>
                  <a:lnTo>
                    <a:pt x="1891031" y="2794"/>
                  </a:lnTo>
                  <a:lnTo>
                    <a:pt x="1883919" y="0"/>
                  </a:lnTo>
                  <a:close/>
                  <a:moveTo>
                    <a:pt x="1919479" y="0"/>
                  </a:moveTo>
                  <a:lnTo>
                    <a:pt x="1916685" y="9906"/>
                  </a:lnTo>
                  <a:lnTo>
                    <a:pt x="1923035" y="12700"/>
                  </a:lnTo>
                  <a:lnTo>
                    <a:pt x="1927353" y="12700"/>
                  </a:lnTo>
                  <a:lnTo>
                    <a:pt x="1930147" y="2794"/>
                  </a:lnTo>
                  <a:lnTo>
                    <a:pt x="1923035" y="0"/>
                  </a:lnTo>
                  <a:close/>
                  <a:moveTo>
                    <a:pt x="1958595" y="0"/>
                  </a:moveTo>
                  <a:lnTo>
                    <a:pt x="1955801" y="9906"/>
                  </a:lnTo>
                  <a:lnTo>
                    <a:pt x="1962151" y="12700"/>
                  </a:lnTo>
                  <a:lnTo>
                    <a:pt x="1966469" y="12700"/>
                  </a:lnTo>
                  <a:lnTo>
                    <a:pt x="1969263" y="2794"/>
                  </a:lnTo>
                  <a:lnTo>
                    <a:pt x="1962151" y="0"/>
                  </a:lnTo>
                  <a:close/>
                  <a:moveTo>
                    <a:pt x="1997711" y="0"/>
                  </a:moveTo>
                  <a:lnTo>
                    <a:pt x="1994917" y="9906"/>
                  </a:lnTo>
                  <a:lnTo>
                    <a:pt x="2001267" y="12700"/>
                  </a:lnTo>
                  <a:lnTo>
                    <a:pt x="2005585" y="12700"/>
                  </a:lnTo>
                  <a:lnTo>
                    <a:pt x="2008379" y="2794"/>
                  </a:lnTo>
                  <a:lnTo>
                    <a:pt x="2001267" y="0"/>
                  </a:lnTo>
                  <a:close/>
                  <a:moveTo>
                    <a:pt x="2036827" y="0"/>
                  </a:moveTo>
                  <a:lnTo>
                    <a:pt x="2034033" y="9906"/>
                  </a:lnTo>
                  <a:lnTo>
                    <a:pt x="2040383" y="12700"/>
                  </a:lnTo>
                  <a:lnTo>
                    <a:pt x="2044701" y="12700"/>
                  </a:lnTo>
                  <a:lnTo>
                    <a:pt x="2047495" y="2794"/>
                  </a:lnTo>
                  <a:lnTo>
                    <a:pt x="2040383" y="0"/>
                  </a:lnTo>
                  <a:close/>
                  <a:moveTo>
                    <a:pt x="2075943" y="0"/>
                  </a:moveTo>
                  <a:lnTo>
                    <a:pt x="2073149" y="9906"/>
                  </a:lnTo>
                  <a:lnTo>
                    <a:pt x="2079499" y="12700"/>
                  </a:lnTo>
                  <a:lnTo>
                    <a:pt x="2083817" y="12700"/>
                  </a:lnTo>
                  <a:lnTo>
                    <a:pt x="2086611" y="2794"/>
                  </a:lnTo>
                  <a:lnTo>
                    <a:pt x="2079499" y="0"/>
                  </a:lnTo>
                  <a:close/>
                  <a:moveTo>
                    <a:pt x="2115059" y="0"/>
                  </a:moveTo>
                  <a:lnTo>
                    <a:pt x="2112265" y="9906"/>
                  </a:lnTo>
                  <a:lnTo>
                    <a:pt x="2118615" y="12700"/>
                  </a:lnTo>
                  <a:lnTo>
                    <a:pt x="2122933" y="12700"/>
                  </a:lnTo>
                  <a:lnTo>
                    <a:pt x="2125727" y="2794"/>
                  </a:lnTo>
                  <a:lnTo>
                    <a:pt x="2118615" y="0"/>
                  </a:lnTo>
                  <a:close/>
                  <a:moveTo>
                    <a:pt x="2154175" y="0"/>
                  </a:moveTo>
                  <a:lnTo>
                    <a:pt x="2151381" y="9906"/>
                  </a:lnTo>
                  <a:lnTo>
                    <a:pt x="2157731" y="12700"/>
                  </a:lnTo>
                  <a:lnTo>
                    <a:pt x="2162049" y="12700"/>
                  </a:lnTo>
                  <a:lnTo>
                    <a:pt x="2164843" y="2794"/>
                  </a:lnTo>
                  <a:lnTo>
                    <a:pt x="2157731" y="0"/>
                  </a:lnTo>
                  <a:close/>
                  <a:moveTo>
                    <a:pt x="2193291" y="0"/>
                  </a:moveTo>
                  <a:lnTo>
                    <a:pt x="2190497" y="9906"/>
                  </a:lnTo>
                  <a:lnTo>
                    <a:pt x="2196847" y="12700"/>
                  </a:lnTo>
                  <a:lnTo>
                    <a:pt x="2201165" y="12700"/>
                  </a:lnTo>
                  <a:lnTo>
                    <a:pt x="2203959" y="2794"/>
                  </a:lnTo>
                  <a:lnTo>
                    <a:pt x="2196847" y="0"/>
                  </a:lnTo>
                  <a:close/>
                  <a:moveTo>
                    <a:pt x="2232407" y="0"/>
                  </a:moveTo>
                  <a:lnTo>
                    <a:pt x="2229613" y="9906"/>
                  </a:lnTo>
                  <a:lnTo>
                    <a:pt x="2235963" y="12700"/>
                  </a:lnTo>
                  <a:lnTo>
                    <a:pt x="2240281" y="12700"/>
                  </a:lnTo>
                  <a:lnTo>
                    <a:pt x="2243075" y="2794"/>
                  </a:lnTo>
                  <a:lnTo>
                    <a:pt x="2235963" y="0"/>
                  </a:lnTo>
                  <a:close/>
                  <a:moveTo>
                    <a:pt x="2271523" y="0"/>
                  </a:moveTo>
                  <a:lnTo>
                    <a:pt x="2268729" y="9906"/>
                  </a:lnTo>
                  <a:lnTo>
                    <a:pt x="2275079" y="12700"/>
                  </a:lnTo>
                  <a:lnTo>
                    <a:pt x="2279397" y="12700"/>
                  </a:lnTo>
                  <a:lnTo>
                    <a:pt x="2282191" y="2794"/>
                  </a:lnTo>
                  <a:lnTo>
                    <a:pt x="2275079" y="0"/>
                  </a:lnTo>
                  <a:close/>
                  <a:moveTo>
                    <a:pt x="2310639" y="0"/>
                  </a:moveTo>
                  <a:lnTo>
                    <a:pt x="2307845" y="9906"/>
                  </a:lnTo>
                  <a:lnTo>
                    <a:pt x="2314195" y="12700"/>
                  </a:lnTo>
                  <a:lnTo>
                    <a:pt x="2318513" y="12700"/>
                  </a:lnTo>
                  <a:lnTo>
                    <a:pt x="2321307" y="2794"/>
                  </a:lnTo>
                  <a:lnTo>
                    <a:pt x="2314195" y="0"/>
                  </a:lnTo>
                  <a:close/>
                  <a:moveTo>
                    <a:pt x="2349755" y="0"/>
                  </a:moveTo>
                  <a:lnTo>
                    <a:pt x="2346961" y="9906"/>
                  </a:lnTo>
                  <a:lnTo>
                    <a:pt x="2353311" y="12700"/>
                  </a:lnTo>
                  <a:lnTo>
                    <a:pt x="2357629" y="12700"/>
                  </a:lnTo>
                  <a:lnTo>
                    <a:pt x="2360423" y="2794"/>
                  </a:lnTo>
                  <a:lnTo>
                    <a:pt x="2353311" y="0"/>
                  </a:lnTo>
                  <a:close/>
                  <a:moveTo>
                    <a:pt x="2388871" y="0"/>
                  </a:moveTo>
                  <a:lnTo>
                    <a:pt x="2386077" y="9906"/>
                  </a:lnTo>
                  <a:lnTo>
                    <a:pt x="2392427" y="12700"/>
                  </a:lnTo>
                  <a:lnTo>
                    <a:pt x="2396745" y="12700"/>
                  </a:lnTo>
                  <a:lnTo>
                    <a:pt x="2399539" y="2794"/>
                  </a:lnTo>
                  <a:lnTo>
                    <a:pt x="2392427" y="0"/>
                  </a:lnTo>
                  <a:close/>
                  <a:moveTo>
                    <a:pt x="2427987" y="0"/>
                  </a:moveTo>
                  <a:lnTo>
                    <a:pt x="2425193" y="9906"/>
                  </a:lnTo>
                  <a:lnTo>
                    <a:pt x="2431543" y="12700"/>
                  </a:lnTo>
                  <a:lnTo>
                    <a:pt x="2435861" y="12700"/>
                  </a:lnTo>
                  <a:lnTo>
                    <a:pt x="2438655" y="2794"/>
                  </a:lnTo>
                  <a:lnTo>
                    <a:pt x="2431543" y="0"/>
                  </a:lnTo>
                  <a:close/>
                  <a:moveTo>
                    <a:pt x="2467103" y="0"/>
                  </a:moveTo>
                  <a:lnTo>
                    <a:pt x="2464309" y="9906"/>
                  </a:lnTo>
                  <a:lnTo>
                    <a:pt x="2470659" y="12700"/>
                  </a:lnTo>
                  <a:lnTo>
                    <a:pt x="2474977" y="12700"/>
                  </a:lnTo>
                  <a:lnTo>
                    <a:pt x="2477771" y="2794"/>
                  </a:lnTo>
                  <a:lnTo>
                    <a:pt x="2470659" y="0"/>
                  </a:lnTo>
                  <a:close/>
                  <a:moveTo>
                    <a:pt x="2506219" y="0"/>
                  </a:moveTo>
                  <a:lnTo>
                    <a:pt x="2503425" y="9906"/>
                  </a:lnTo>
                  <a:lnTo>
                    <a:pt x="2509775" y="12700"/>
                  </a:lnTo>
                  <a:lnTo>
                    <a:pt x="2514093" y="12700"/>
                  </a:lnTo>
                  <a:lnTo>
                    <a:pt x="2516887" y="2794"/>
                  </a:lnTo>
                  <a:lnTo>
                    <a:pt x="2509775" y="0"/>
                  </a:lnTo>
                  <a:close/>
                  <a:moveTo>
                    <a:pt x="2545335" y="0"/>
                  </a:moveTo>
                  <a:lnTo>
                    <a:pt x="2542541" y="9906"/>
                  </a:lnTo>
                  <a:lnTo>
                    <a:pt x="2548891" y="12700"/>
                  </a:lnTo>
                  <a:lnTo>
                    <a:pt x="2553209" y="12700"/>
                  </a:lnTo>
                  <a:lnTo>
                    <a:pt x="2556003" y="2794"/>
                  </a:lnTo>
                  <a:lnTo>
                    <a:pt x="2548891" y="0"/>
                  </a:lnTo>
                  <a:close/>
                  <a:moveTo>
                    <a:pt x="2584451" y="0"/>
                  </a:moveTo>
                  <a:lnTo>
                    <a:pt x="2581657" y="9906"/>
                  </a:lnTo>
                  <a:lnTo>
                    <a:pt x="2588007" y="12700"/>
                  </a:lnTo>
                  <a:lnTo>
                    <a:pt x="2592325" y="12700"/>
                  </a:lnTo>
                  <a:lnTo>
                    <a:pt x="2595119" y="2794"/>
                  </a:lnTo>
                  <a:lnTo>
                    <a:pt x="2588007" y="0"/>
                  </a:lnTo>
                  <a:close/>
                  <a:moveTo>
                    <a:pt x="2623567" y="0"/>
                  </a:moveTo>
                  <a:lnTo>
                    <a:pt x="2620773" y="9906"/>
                  </a:lnTo>
                  <a:lnTo>
                    <a:pt x="2627123" y="12700"/>
                  </a:lnTo>
                  <a:lnTo>
                    <a:pt x="2631441" y="12700"/>
                  </a:lnTo>
                  <a:lnTo>
                    <a:pt x="2634235" y="2794"/>
                  </a:lnTo>
                  <a:lnTo>
                    <a:pt x="2627123" y="0"/>
                  </a:lnTo>
                  <a:close/>
                  <a:moveTo>
                    <a:pt x="2662683" y="0"/>
                  </a:moveTo>
                  <a:lnTo>
                    <a:pt x="2659889" y="9906"/>
                  </a:lnTo>
                  <a:lnTo>
                    <a:pt x="2666239" y="12700"/>
                  </a:lnTo>
                  <a:lnTo>
                    <a:pt x="2670557" y="12700"/>
                  </a:lnTo>
                  <a:lnTo>
                    <a:pt x="2673351" y="2794"/>
                  </a:lnTo>
                  <a:lnTo>
                    <a:pt x="2666239" y="0"/>
                  </a:lnTo>
                  <a:close/>
                  <a:moveTo>
                    <a:pt x="2701799" y="0"/>
                  </a:moveTo>
                  <a:lnTo>
                    <a:pt x="2699005" y="9906"/>
                  </a:lnTo>
                  <a:lnTo>
                    <a:pt x="2705355" y="12700"/>
                  </a:lnTo>
                  <a:lnTo>
                    <a:pt x="2709673" y="12700"/>
                  </a:lnTo>
                  <a:lnTo>
                    <a:pt x="2712467" y="2794"/>
                  </a:lnTo>
                  <a:lnTo>
                    <a:pt x="2705355" y="0"/>
                  </a:lnTo>
                  <a:close/>
                  <a:moveTo>
                    <a:pt x="2740915" y="0"/>
                  </a:moveTo>
                  <a:lnTo>
                    <a:pt x="2738121" y="9906"/>
                  </a:lnTo>
                  <a:lnTo>
                    <a:pt x="2744471" y="12700"/>
                  </a:lnTo>
                  <a:lnTo>
                    <a:pt x="2748789" y="12700"/>
                  </a:lnTo>
                  <a:lnTo>
                    <a:pt x="2751583" y="2794"/>
                  </a:lnTo>
                  <a:lnTo>
                    <a:pt x="2744471" y="0"/>
                  </a:lnTo>
                  <a:close/>
                  <a:moveTo>
                    <a:pt x="2780031" y="0"/>
                  </a:moveTo>
                  <a:lnTo>
                    <a:pt x="2777237" y="9906"/>
                  </a:lnTo>
                  <a:lnTo>
                    <a:pt x="2783587" y="12700"/>
                  </a:lnTo>
                  <a:lnTo>
                    <a:pt x="2787905" y="12700"/>
                  </a:lnTo>
                  <a:lnTo>
                    <a:pt x="2790699" y="2794"/>
                  </a:lnTo>
                  <a:lnTo>
                    <a:pt x="2783587" y="0"/>
                  </a:lnTo>
                  <a:close/>
                  <a:moveTo>
                    <a:pt x="2819147" y="0"/>
                  </a:moveTo>
                  <a:lnTo>
                    <a:pt x="2816353" y="9906"/>
                  </a:lnTo>
                  <a:lnTo>
                    <a:pt x="2822703" y="12700"/>
                  </a:lnTo>
                  <a:lnTo>
                    <a:pt x="2827021" y="12700"/>
                  </a:lnTo>
                  <a:lnTo>
                    <a:pt x="2829815" y="2794"/>
                  </a:lnTo>
                  <a:lnTo>
                    <a:pt x="2822703" y="0"/>
                  </a:lnTo>
                  <a:close/>
                  <a:moveTo>
                    <a:pt x="2858263" y="0"/>
                  </a:moveTo>
                  <a:lnTo>
                    <a:pt x="2855469" y="9906"/>
                  </a:lnTo>
                  <a:lnTo>
                    <a:pt x="2861819" y="12700"/>
                  </a:lnTo>
                  <a:lnTo>
                    <a:pt x="2866137" y="12700"/>
                  </a:lnTo>
                  <a:lnTo>
                    <a:pt x="2868931" y="2794"/>
                  </a:lnTo>
                  <a:lnTo>
                    <a:pt x="2861819" y="0"/>
                  </a:lnTo>
                  <a:close/>
                  <a:moveTo>
                    <a:pt x="2897379" y="0"/>
                  </a:moveTo>
                  <a:lnTo>
                    <a:pt x="2894585" y="9906"/>
                  </a:lnTo>
                  <a:lnTo>
                    <a:pt x="2900935" y="12700"/>
                  </a:lnTo>
                  <a:lnTo>
                    <a:pt x="2905253" y="12700"/>
                  </a:lnTo>
                  <a:lnTo>
                    <a:pt x="2908047" y="2794"/>
                  </a:lnTo>
                  <a:lnTo>
                    <a:pt x="2900935" y="0"/>
                  </a:lnTo>
                  <a:close/>
                  <a:moveTo>
                    <a:pt x="2936495" y="0"/>
                  </a:moveTo>
                  <a:lnTo>
                    <a:pt x="2933701" y="9906"/>
                  </a:lnTo>
                  <a:lnTo>
                    <a:pt x="2940051" y="12700"/>
                  </a:lnTo>
                  <a:lnTo>
                    <a:pt x="2944369" y="12700"/>
                  </a:lnTo>
                  <a:lnTo>
                    <a:pt x="2947163" y="2794"/>
                  </a:lnTo>
                  <a:lnTo>
                    <a:pt x="2940051" y="0"/>
                  </a:lnTo>
                  <a:close/>
                  <a:moveTo>
                    <a:pt x="2975611" y="0"/>
                  </a:moveTo>
                  <a:lnTo>
                    <a:pt x="2972817" y="9906"/>
                  </a:lnTo>
                  <a:lnTo>
                    <a:pt x="2979167" y="12700"/>
                  </a:lnTo>
                  <a:lnTo>
                    <a:pt x="2983485" y="12700"/>
                  </a:lnTo>
                  <a:lnTo>
                    <a:pt x="2986279" y="2794"/>
                  </a:lnTo>
                  <a:lnTo>
                    <a:pt x="2979167" y="0"/>
                  </a:lnTo>
                  <a:close/>
                  <a:moveTo>
                    <a:pt x="3014727" y="0"/>
                  </a:moveTo>
                  <a:lnTo>
                    <a:pt x="3011933" y="9906"/>
                  </a:lnTo>
                  <a:lnTo>
                    <a:pt x="3018283" y="12700"/>
                  </a:lnTo>
                  <a:lnTo>
                    <a:pt x="3022601" y="12700"/>
                  </a:lnTo>
                  <a:lnTo>
                    <a:pt x="3025395" y="2794"/>
                  </a:lnTo>
                  <a:lnTo>
                    <a:pt x="3018283" y="0"/>
                  </a:lnTo>
                  <a:close/>
                  <a:moveTo>
                    <a:pt x="3053843" y="0"/>
                  </a:moveTo>
                  <a:lnTo>
                    <a:pt x="3051049" y="9906"/>
                  </a:lnTo>
                  <a:lnTo>
                    <a:pt x="3057399" y="12700"/>
                  </a:lnTo>
                  <a:lnTo>
                    <a:pt x="3061717" y="12700"/>
                  </a:lnTo>
                  <a:lnTo>
                    <a:pt x="3064511" y="2794"/>
                  </a:lnTo>
                  <a:lnTo>
                    <a:pt x="3057399" y="0"/>
                  </a:lnTo>
                  <a:close/>
                  <a:moveTo>
                    <a:pt x="3092960" y="0"/>
                  </a:moveTo>
                  <a:lnTo>
                    <a:pt x="3090166" y="9906"/>
                  </a:lnTo>
                  <a:lnTo>
                    <a:pt x="3096516" y="12700"/>
                  </a:lnTo>
                  <a:lnTo>
                    <a:pt x="3100833" y="12700"/>
                  </a:lnTo>
                  <a:lnTo>
                    <a:pt x="3103627" y="2794"/>
                  </a:lnTo>
                  <a:lnTo>
                    <a:pt x="3096516" y="0"/>
                  </a:lnTo>
                  <a:close/>
                  <a:moveTo>
                    <a:pt x="3132076" y="0"/>
                  </a:moveTo>
                  <a:lnTo>
                    <a:pt x="3129282" y="9906"/>
                  </a:lnTo>
                  <a:lnTo>
                    <a:pt x="3135632" y="12700"/>
                  </a:lnTo>
                  <a:lnTo>
                    <a:pt x="3139949" y="12700"/>
                  </a:lnTo>
                  <a:lnTo>
                    <a:pt x="3142743" y="2794"/>
                  </a:lnTo>
                  <a:lnTo>
                    <a:pt x="3135632" y="0"/>
                  </a:lnTo>
                  <a:close/>
                  <a:moveTo>
                    <a:pt x="3171192" y="0"/>
                  </a:moveTo>
                  <a:lnTo>
                    <a:pt x="3168398" y="9906"/>
                  </a:lnTo>
                  <a:lnTo>
                    <a:pt x="3174748" y="12700"/>
                  </a:lnTo>
                  <a:lnTo>
                    <a:pt x="3179066" y="12700"/>
                  </a:lnTo>
                  <a:lnTo>
                    <a:pt x="3181860" y="2794"/>
                  </a:lnTo>
                  <a:lnTo>
                    <a:pt x="3174748" y="0"/>
                  </a:lnTo>
                  <a:close/>
                  <a:moveTo>
                    <a:pt x="3210307" y="0"/>
                  </a:moveTo>
                  <a:lnTo>
                    <a:pt x="3207513" y="9906"/>
                  </a:lnTo>
                  <a:lnTo>
                    <a:pt x="3213863" y="12700"/>
                  </a:lnTo>
                  <a:lnTo>
                    <a:pt x="3218181" y="12700"/>
                  </a:lnTo>
                  <a:lnTo>
                    <a:pt x="3220975" y="2794"/>
                  </a:lnTo>
                  <a:lnTo>
                    <a:pt x="3213863" y="0"/>
                  </a:lnTo>
                  <a:close/>
                  <a:moveTo>
                    <a:pt x="3249423" y="0"/>
                  </a:moveTo>
                  <a:lnTo>
                    <a:pt x="3246629" y="9906"/>
                  </a:lnTo>
                  <a:lnTo>
                    <a:pt x="3252979" y="12700"/>
                  </a:lnTo>
                  <a:lnTo>
                    <a:pt x="3257297" y="12700"/>
                  </a:lnTo>
                  <a:lnTo>
                    <a:pt x="3260091" y="2794"/>
                  </a:lnTo>
                  <a:lnTo>
                    <a:pt x="3252979" y="0"/>
                  </a:lnTo>
                  <a:close/>
                  <a:moveTo>
                    <a:pt x="3288539" y="0"/>
                  </a:moveTo>
                  <a:lnTo>
                    <a:pt x="3285745" y="9906"/>
                  </a:lnTo>
                  <a:lnTo>
                    <a:pt x="3292095" y="12700"/>
                  </a:lnTo>
                  <a:lnTo>
                    <a:pt x="3296413" y="12700"/>
                  </a:lnTo>
                  <a:lnTo>
                    <a:pt x="3299207" y="2794"/>
                  </a:lnTo>
                  <a:lnTo>
                    <a:pt x="3292095" y="0"/>
                  </a:lnTo>
                  <a:close/>
                  <a:moveTo>
                    <a:pt x="3327655" y="0"/>
                  </a:moveTo>
                  <a:lnTo>
                    <a:pt x="3324861" y="9906"/>
                  </a:lnTo>
                  <a:lnTo>
                    <a:pt x="3331211" y="12700"/>
                  </a:lnTo>
                  <a:lnTo>
                    <a:pt x="3335529" y="12700"/>
                  </a:lnTo>
                  <a:lnTo>
                    <a:pt x="3338323" y="2794"/>
                  </a:lnTo>
                  <a:lnTo>
                    <a:pt x="3331211" y="0"/>
                  </a:lnTo>
                  <a:close/>
                  <a:moveTo>
                    <a:pt x="3366771" y="0"/>
                  </a:moveTo>
                  <a:lnTo>
                    <a:pt x="3363977" y="9906"/>
                  </a:lnTo>
                  <a:lnTo>
                    <a:pt x="3370327" y="12700"/>
                  </a:lnTo>
                  <a:lnTo>
                    <a:pt x="3374645" y="12700"/>
                  </a:lnTo>
                  <a:lnTo>
                    <a:pt x="3377439" y="2794"/>
                  </a:lnTo>
                  <a:lnTo>
                    <a:pt x="3370327" y="0"/>
                  </a:lnTo>
                  <a:close/>
                  <a:moveTo>
                    <a:pt x="3405887" y="0"/>
                  </a:moveTo>
                  <a:lnTo>
                    <a:pt x="3403093" y="9906"/>
                  </a:lnTo>
                  <a:lnTo>
                    <a:pt x="3409443" y="12700"/>
                  </a:lnTo>
                  <a:lnTo>
                    <a:pt x="3413760" y="12700"/>
                  </a:lnTo>
                  <a:lnTo>
                    <a:pt x="3416554" y="2794"/>
                  </a:lnTo>
                  <a:lnTo>
                    <a:pt x="3409443" y="0"/>
                  </a:lnTo>
                  <a:close/>
                  <a:moveTo>
                    <a:pt x="3445002" y="0"/>
                  </a:moveTo>
                  <a:lnTo>
                    <a:pt x="3442208" y="9906"/>
                  </a:lnTo>
                  <a:lnTo>
                    <a:pt x="3448558" y="12700"/>
                  </a:lnTo>
                  <a:lnTo>
                    <a:pt x="3452876" y="12700"/>
                  </a:lnTo>
                  <a:lnTo>
                    <a:pt x="3455670" y="2794"/>
                  </a:lnTo>
                  <a:lnTo>
                    <a:pt x="3448558" y="0"/>
                  </a:lnTo>
                  <a:close/>
                  <a:moveTo>
                    <a:pt x="3484118" y="0"/>
                  </a:moveTo>
                  <a:lnTo>
                    <a:pt x="3481324" y="9906"/>
                  </a:lnTo>
                  <a:lnTo>
                    <a:pt x="3487674" y="12700"/>
                  </a:lnTo>
                  <a:lnTo>
                    <a:pt x="3491992" y="12700"/>
                  </a:lnTo>
                  <a:lnTo>
                    <a:pt x="3494786" y="2794"/>
                  </a:lnTo>
                  <a:lnTo>
                    <a:pt x="3487674" y="0"/>
                  </a:lnTo>
                  <a:close/>
                  <a:moveTo>
                    <a:pt x="3523234" y="0"/>
                  </a:moveTo>
                  <a:lnTo>
                    <a:pt x="3520440" y="9906"/>
                  </a:lnTo>
                  <a:lnTo>
                    <a:pt x="3526790" y="12700"/>
                  </a:lnTo>
                  <a:lnTo>
                    <a:pt x="3531108" y="12700"/>
                  </a:lnTo>
                  <a:lnTo>
                    <a:pt x="3533902" y="2794"/>
                  </a:lnTo>
                  <a:lnTo>
                    <a:pt x="3526790" y="0"/>
                  </a:lnTo>
                  <a:close/>
                  <a:moveTo>
                    <a:pt x="3562350" y="0"/>
                  </a:moveTo>
                  <a:lnTo>
                    <a:pt x="3559556" y="9906"/>
                  </a:lnTo>
                  <a:lnTo>
                    <a:pt x="3565906" y="12700"/>
                  </a:lnTo>
                  <a:lnTo>
                    <a:pt x="3570224" y="12700"/>
                  </a:lnTo>
                  <a:lnTo>
                    <a:pt x="3573018" y="2794"/>
                  </a:lnTo>
                  <a:lnTo>
                    <a:pt x="3565906" y="0"/>
                  </a:lnTo>
                  <a:close/>
                </a:path>
              </a:pathLst>
            </a:custGeom>
            <a:solidFill>
              <a:srgbClr val="005888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63500" y="1775841"/>
              <a:ext cx="12700" cy="12700"/>
            </a:xfrm>
            <a:custGeom>
              <a:avLst/>
              <a:gdLst/>
              <a:ahLst/>
              <a:cxnLst/>
              <a:rect r="r" b="b" t="t" l="l"/>
              <a:pathLst>
                <a:path h="12700" w="12700">
                  <a:moveTo>
                    <a:pt x="6350" y="0"/>
                  </a:moveTo>
                  <a:cubicBezTo>
                    <a:pt x="2794" y="0"/>
                    <a:pt x="0" y="2794"/>
                    <a:pt x="0" y="6350"/>
                  </a:cubicBezTo>
                  <a:cubicBezTo>
                    <a:pt x="0" y="9906"/>
                    <a:pt x="2794" y="12700"/>
                    <a:pt x="6350" y="12700"/>
                  </a:cubicBezTo>
                  <a:cubicBezTo>
                    <a:pt x="9906" y="12700"/>
                    <a:pt x="12700" y="9906"/>
                    <a:pt x="12700" y="6350"/>
                  </a:cubicBezTo>
                  <a:cubicBezTo>
                    <a:pt x="12700" y="2794"/>
                    <a:pt x="9906" y="0"/>
                    <a:pt x="6350" y="0"/>
                  </a:cubicBezTo>
                  <a:close/>
                </a:path>
              </a:pathLst>
            </a:custGeom>
            <a:solidFill>
              <a:srgbClr val="00537F"/>
            </a:solid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796193" y="5888058"/>
            <a:ext cx="18039238" cy="6499890"/>
            <a:chOff x="0" y="0"/>
            <a:chExt cx="106514900" cy="38379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6514900" cy="38379400"/>
            </a:xfrm>
            <a:custGeom>
              <a:avLst/>
              <a:gdLst/>
              <a:ahLst/>
              <a:cxnLst/>
              <a:rect r="r" b="b" t="t" l="l"/>
              <a:pathLst>
                <a:path h="38379400" w="106514900">
                  <a:moveTo>
                    <a:pt x="0" y="0"/>
                  </a:moveTo>
                  <a:lnTo>
                    <a:pt x="106514900" y="0"/>
                  </a:lnTo>
                  <a:lnTo>
                    <a:pt x="106514900" y="38379400"/>
                  </a:lnTo>
                  <a:lnTo>
                    <a:pt x="0" y="38379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-2833139" y="566159"/>
            <a:ext cx="23288584" cy="154417"/>
            <a:chOff x="0" y="0"/>
            <a:chExt cx="6133619" cy="4066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133619" cy="40669"/>
            </a:xfrm>
            <a:custGeom>
              <a:avLst/>
              <a:gdLst/>
              <a:ahLst/>
              <a:cxnLst/>
              <a:rect r="r" b="b" t="t" l="l"/>
              <a:pathLst>
                <a:path h="40669" w="6133619">
                  <a:moveTo>
                    <a:pt x="0" y="0"/>
                  </a:moveTo>
                  <a:lnTo>
                    <a:pt x="6133619" y="0"/>
                  </a:lnTo>
                  <a:lnTo>
                    <a:pt x="6133619" y="40669"/>
                  </a:lnTo>
                  <a:lnTo>
                    <a:pt x="0" y="40669"/>
                  </a:lnTo>
                  <a:close/>
                </a:path>
              </a:pathLst>
            </a:custGeom>
            <a:solidFill>
              <a:srgbClr val="01537E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6133619" cy="787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880006" y="5364210"/>
            <a:ext cx="13765244" cy="6560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6"/>
              </a:lnSpc>
            </a:pPr>
            <a:r>
              <a:rPr lang="en-US" b="true" sz="5284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&gt; GREBA ETA GREBA OROKORRA:  </a:t>
            </a:r>
            <a:r>
              <a:rPr lang="en-US" sz="5284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ESANAHIAK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880006" y="2254100"/>
            <a:ext cx="6611461" cy="2390614"/>
            <a:chOff x="0" y="0"/>
            <a:chExt cx="16332200" cy="59055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6332200" cy="5905500"/>
            </a:xfrm>
            <a:custGeom>
              <a:avLst/>
              <a:gdLst/>
              <a:ahLst/>
              <a:cxnLst/>
              <a:rect r="r" b="b" t="t" l="l"/>
              <a:pathLst>
                <a:path h="5905500" w="16332200">
                  <a:moveTo>
                    <a:pt x="0" y="0"/>
                  </a:moveTo>
                  <a:lnTo>
                    <a:pt x="16332200" y="0"/>
                  </a:lnTo>
                  <a:lnTo>
                    <a:pt x="16332200" y="5905500"/>
                  </a:lnTo>
                  <a:lnTo>
                    <a:pt x="0" y="5905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8934027" y="2254100"/>
            <a:ext cx="7385219" cy="1438320"/>
            <a:chOff x="0" y="0"/>
            <a:chExt cx="23736300" cy="462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3736300" cy="4622800"/>
            </a:xfrm>
            <a:custGeom>
              <a:avLst/>
              <a:gdLst/>
              <a:ahLst/>
              <a:cxnLst/>
              <a:rect r="r" b="b" t="t" l="l"/>
              <a:pathLst>
                <a:path h="4622800" w="23736300">
                  <a:moveTo>
                    <a:pt x="0" y="0"/>
                  </a:moveTo>
                  <a:lnTo>
                    <a:pt x="23736300" y="0"/>
                  </a:lnTo>
                  <a:lnTo>
                    <a:pt x="23736300" y="4622800"/>
                  </a:lnTo>
                  <a:lnTo>
                    <a:pt x="0" y="462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8910318" y="3830720"/>
            <a:ext cx="7333850" cy="853508"/>
            <a:chOff x="0" y="0"/>
            <a:chExt cx="23571200" cy="27432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3571200" cy="2743200"/>
            </a:xfrm>
            <a:custGeom>
              <a:avLst/>
              <a:gdLst/>
              <a:ahLst/>
              <a:cxnLst/>
              <a:rect r="r" b="b" t="t" l="l"/>
              <a:pathLst>
                <a:path h="2743200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2743200"/>
                  </a:lnTo>
                  <a:lnTo>
                    <a:pt x="0" y="2743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13999462" y="7874705"/>
            <a:ext cx="4601468" cy="2412295"/>
            <a:chOff x="0" y="0"/>
            <a:chExt cx="3744646" cy="196310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1959349" y="63752"/>
              <a:ext cx="1290206" cy="1835539"/>
            </a:xfrm>
            <a:custGeom>
              <a:avLst/>
              <a:gdLst/>
              <a:ahLst/>
              <a:cxnLst/>
              <a:rect r="r" b="b" t="t" l="l"/>
              <a:pathLst>
                <a:path h="1835539" w="1290206">
                  <a:moveTo>
                    <a:pt x="7119" y="370207"/>
                  </a:moveTo>
                  <a:cubicBezTo>
                    <a:pt x="7373" y="349379"/>
                    <a:pt x="14739" y="331472"/>
                    <a:pt x="29217" y="316994"/>
                  </a:cubicBezTo>
                  <a:lnTo>
                    <a:pt x="29217" y="316994"/>
                  </a:lnTo>
                  <a:lnTo>
                    <a:pt x="29217" y="316994"/>
                  </a:lnTo>
                  <a:lnTo>
                    <a:pt x="324238" y="22100"/>
                  </a:lnTo>
                  <a:lnTo>
                    <a:pt x="324238" y="22100"/>
                  </a:lnTo>
                  <a:lnTo>
                    <a:pt x="324238" y="22100"/>
                  </a:lnTo>
                  <a:cubicBezTo>
                    <a:pt x="338843" y="7495"/>
                    <a:pt x="356750" y="129"/>
                    <a:pt x="377578" y="2"/>
                  </a:cubicBezTo>
                  <a:lnTo>
                    <a:pt x="377578" y="2"/>
                  </a:lnTo>
                  <a:lnTo>
                    <a:pt x="377578" y="2"/>
                  </a:lnTo>
                  <a:cubicBezTo>
                    <a:pt x="398406" y="-125"/>
                    <a:pt x="416186" y="6860"/>
                    <a:pt x="430537" y="21084"/>
                  </a:cubicBezTo>
                  <a:lnTo>
                    <a:pt x="430537" y="21084"/>
                  </a:lnTo>
                  <a:lnTo>
                    <a:pt x="430537" y="21084"/>
                  </a:lnTo>
                  <a:lnTo>
                    <a:pt x="1268991" y="859665"/>
                  </a:lnTo>
                  <a:lnTo>
                    <a:pt x="1264546" y="864110"/>
                  </a:lnTo>
                  <a:lnTo>
                    <a:pt x="1268991" y="859665"/>
                  </a:lnTo>
                  <a:cubicBezTo>
                    <a:pt x="1283342" y="874016"/>
                    <a:pt x="1290454" y="891923"/>
                    <a:pt x="1290200" y="912624"/>
                  </a:cubicBezTo>
                  <a:lnTo>
                    <a:pt x="1283850" y="912497"/>
                  </a:lnTo>
                  <a:lnTo>
                    <a:pt x="1290200" y="912497"/>
                  </a:lnTo>
                  <a:cubicBezTo>
                    <a:pt x="1290073" y="933325"/>
                    <a:pt x="1282580" y="951232"/>
                    <a:pt x="1268102" y="965837"/>
                  </a:cubicBezTo>
                  <a:lnTo>
                    <a:pt x="1268102" y="965837"/>
                  </a:lnTo>
                  <a:lnTo>
                    <a:pt x="1268102" y="965837"/>
                  </a:lnTo>
                  <a:lnTo>
                    <a:pt x="420504" y="1813435"/>
                  </a:lnTo>
                  <a:lnTo>
                    <a:pt x="416059" y="1808990"/>
                  </a:lnTo>
                  <a:lnTo>
                    <a:pt x="420504" y="1813435"/>
                  </a:lnTo>
                  <a:cubicBezTo>
                    <a:pt x="406026" y="1827913"/>
                    <a:pt x="388119" y="1835406"/>
                    <a:pt x="367291" y="1835533"/>
                  </a:cubicBezTo>
                  <a:lnTo>
                    <a:pt x="367291" y="1829183"/>
                  </a:lnTo>
                  <a:lnTo>
                    <a:pt x="367418" y="1835533"/>
                  </a:lnTo>
                  <a:cubicBezTo>
                    <a:pt x="346590" y="1835787"/>
                    <a:pt x="328683" y="1828675"/>
                    <a:pt x="314332" y="1814324"/>
                  </a:cubicBezTo>
                  <a:lnTo>
                    <a:pt x="314332" y="1814324"/>
                  </a:lnTo>
                  <a:lnTo>
                    <a:pt x="314332" y="1814324"/>
                  </a:lnTo>
                  <a:lnTo>
                    <a:pt x="21089" y="1521081"/>
                  </a:lnTo>
                  <a:lnTo>
                    <a:pt x="25534" y="1516636"/>
                  </a:lnTo>
                  <a:lnTo>
                    <a:pt x="21089" y="1521081"/>
                  </a:lnTo>
                  <a:cubicBezTo>
                    <a:pt x="6738" y="1506730"/>
                    <a:pt x="-247" y="1488950"/>
                    <a:pt x="7" y="1468122"/>
                  </a:cubicBezTo>
                  <a:lnTo>
                    <a:pt x="7" y="1468122"/>
                  </a:lnTo>
                  <a:lnTo>
                    <a:pt x="7" y="1468122"/>
                  </a:lnTo>
                  <a:cubicBezTo>
                    <a:pt x="261" y="1447294"/>
                    <a:pt x="7500" y="1429387"/>
                    <a:pt x="22105" y="1414909"/>
                  </a:cubicBezTo>
                  <a:lnTo>
                    <a:pt x="26550" y="1419354"/>
                  </a:lnTo>
                  <a:lnTo>
                    <a:pt x="22105" y="1414909"/>
                  </a:lnTo>
                  <a:lnTo>
                    <a:pt x="525660" y="911354"/>
                  </a:lnTo>
                  <a:lnTo>
                    <a:pt x="530105" y="915799"/>
                  </a:lnTo>
                  <a:lnTo>
                    <a:pt x="525660" y="920244"/>
                  </a:lnTo>
                  <a:lnTo>
                    <a:pt x="28455" y="423039"/>
                  </a:lnTo>
                  <a:lnTo>
                    <a:pt x="32900" y="418594"/>
                  </a:lnTo>
                  <a:lnTo>
                    <a:pt x="28455" y="423039"/>
                  </a:lnTo>
                  <a:cubicBezTo>
                    <a:pt x="14104" y="408688"/>
                    <a:pt x="7119" y="391035"/>
                    <a:pt x="7246" y="370207"/>
                  </a:cubicBezTo>
                  <a:lnTo>
                    <a:pt x="19946" y="370334"/>
                  </a:lnTo>
                  <a:cubicBezTo>
                    <a:pt x="19819" y="387987"/>
                    <a:pt x="25661" y="402338"/>
                    <a:pt x="37472" y="414149"/>
                  </a:cubicBezTo>
                  <a:lnTo>
                    <a:pt x="37472" y="414149"/>
                  </a:lnTo>
                  <a:lnTo>
                    <a:pt x="37472" y="414149"/>
                  </a:lnTo>
                  <a:lnTo>
                    <a:pt x="534677" y="911354"/>
                  </a:lnTo>
                  <a:lnTo>
                    <a:pt x="539122" y="915799"/>
                  </a:lnTo>
                  <a:lnTo>
                    <a:pt x="534677" y="920244"/>
                  </a:lnTo>
                  <a:lnTo>
                    <a:pt x="31122" y="1423799"/>
                  </a:lnTo>
                  <a:lnTo>
                    <a:pt x="31122" y="1423799"/>
                  </a:lnTo>
                  <a:lnTo>
                    <a:pt x="31122" y="1423799"/>
                  </a:lnTo>
                  <a:cubicBezTo>
                    <a:pt x="19057" y="1435864"/>
                    <a:pt x="12961" y="1450596"/>
                    <a:pt x="12707" y="1468249"/>
                  </a:cubicBezTo>
                  <a:lnTo>
                    <a:pt x="6357" y="1468122"/>
                  </a:lnTo>
                  <a:lnTo>
                    <a:pt x="12707" y="1468122"/>
                  </a:lnTo>
                  <a:cubicBezTo>
                    <a:pt x="12580" y="1485775"/>
                    <a:pt x="18295" y="1500253"/>
                    <a:pt x="30106" y="1511937"/>
                  </a:cubicBezTo>
                  <a:lnTo>
                    <a:pt x="323349" y="1805180"/>
                  </a:lnTo>
                  <a:lnTo>
                    <a:pt x="318904" y="1809625"/>
                  </a:lnTo>
                  <a:lnTo>
                    <a:pt x="323349" y="1805180"/>
                  </a:lnTo>
                  <a:cubicBezTo>
                    <a:pt x="335160" y="1816991"/>
                    <a:pt x="349638" y="1822833"/>
                    <a:pt x="367291" y="1822579"/>
                  </a:cubicBezTo>
                  <a:lnTo>
                    <a:pt x="367291" y="1822579"/>
                  </a:lnTo>
                  <a:lnTo>
                    <a:pt x="367291" y="1822579"/>
                  </a:lnTo>
                  <a:cubicBezTo>
                    <a:pt x="384944" y="1822452"/>
                    <a:pt x="399549" y="1816356"/>
                    <a:pt x="411614" y="1804164"/>
                  </a:cubicBezTo>
                  <a:lnTo>
                    <a:pt x="411614" y="1804164"/>
                  </a:lnTo>
                  <a:lnTo>
                    <a:pt x="411614" y="1804164"/>
                  </a:lnTo>
                  <a:lnTo>
                    <a:pt x="1259212" y="956566"/>
                  </a:lnTo>
                  <a:lnTo>
                    <a:pt x="1263657" y="961011"/>
                  </a:lnTo>
                  <a:lnTo>
                    <a:pt x="1259212" y="956566"/>
                  </a:lnTo>
                  <a:cubicBezTo>
                    <a:pt x="1271404" y="944374"/>
                    <a:pt x="1277500" y="929769"/>
                    <a:pt x="1277627" y="912243"/>
                  </a:cubicBezTo>
                  <a:lnTo>
                    <a:pt x="1277627" y="912243"/>
                  </a:lnTo>
                  <a:lnTo>
                    <a:pt x="1277627" y="912243"/>
                  </a:lnTo>
                  <a:cubicBezTo>
                    <a:pt x="1277881" y="894717"/>
                    <a:pt x="1272039" y="880239"/>
                    <a:pt x="1260228" y="868301"/>
                  </a:cubicBezTo>
                  <a:lnTo>
                    <a:pt x="1260228" y="868301"/>
                  </a:lnTo>
                  <a:lnTo>
                    <a:pt x="1260228" y="868301"/>
                  </a:lnTo>
                  <a:lnTo>
                    <a:pt x="421520" y="29974"/>
                  </a:lnTo>
                  <a:lnTo>
                    <a:pt x="425965" y="25529"/>
                  </a:lnTo>
                  <a:lnTo>
                    <a:pt x="421520" y="29974"/>
                  </a:lnTo>
                  <a:cubicBezTo>
                    <a:pt x="409709" y="18163"/>
                    <a:pt x="395231" y="12448"/>
                    <a:pt x="377578" y="12575"/>
                  </a:cubicBezTo>
                  <a:lnTo>
                    <a:pt x="377578" y="6225"/>
                  </a:lnTo>
                  <a:lnTo>
                    <a:pt x="377578" y="12575"/>
                  </a:lnTo>
                  <a:cubicBezTo>
                    <a:pt x="360052" y="12702"/>
                    <a:pt x="345320" y="18798"/>
                    <a:pt x="333128" y="30990"/>
                  </a:cubicBezTo>
                  <a:lnTo>
                    <a:pt x="328683" y="26545"/>
                  </a:lnTo>
                  <a:lnTo>
                    <a:pt x="333128" y="30990"/>
                  </a:lnTo>
                  <a:lnTo>
                    <a:pt x="38107" y="326011"/>
                  </a:lnTo>
                  <a:lnTo>
                    <a:pt x="33662" y="321566"/>
                  </a:lnTo>
                  <a:lnTo>
                    <a:pt x="38107" y="326011"/>
                  </a:lnTo>
                  <a:cubicBezTo>
                    <a:pt x="26042" y="338076"/>
                    <a:pt x="19946" y="352808"/>
                    <a:pt x="19692" y="370461"/>
                  </a:cubicBezTo>
                  <a:close/>
                </a:path>
              </a:pathLst>
            </a:custGeom>
            <a:solidFill>
              <a:srgbClr val="00537F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01854" y="1775841"/>
              <a:ext cx="3573018" cy="12700"/>
            </a:xfrm>
            <a:custGeom>
              <a:avLst/>
              <a:gdLst/>
              <a:ahLst/>
              <a:cxnLst/>
              <a:rect r="r" b="b" t="t" l="l"/>
              <a:pathLst>
                <a:path h="12700" w="3573018">
                  <a:moveTo>
                    <a:pt x="2794" y="0"/>
                  </a:moveTo>
                  <a:lnTo>
                    <a:pt x="0" y="9906"/>
                  </a:lnTo>
                  <a:lnTo>
                    <a:pt x="6350" y="12700"/>
                  </a:lnTo>
                  <a:lnTo>
                    <a:pt x="10668" y="12700"/>
                  </a:lnTo>
                  <a:lnTo>
                    <a:pt x="13462" y="2794"/>
                  </a:lnTo>
                  <a:lnTo>
                    <a:pt x="6350" y="0"/>
                  </a:lnTo>
                  <a:close/>
                  <a:moveTo>
                    <a:pt x="41910" y="0"/>
                  </a:moveTo>
                  <a:lnTo>
                    <a:pt x="39116" y="9906"/>
                  </a:lnTo>
                  <a:lnTo>
                    <a:pt x="45466" y="12700"/>
                  </a:lnTo>
                  <a:lnTo>
                    <a:pt x="49784" y="12700"/>
                  </a:lnTo>
                  <a:lnTo>
                    <a:pt x="52578" y="2794"/>
                  </a:lnTo>
                  <a:lnTo>
                    <a:pt x="45466" y="0"/>
                  </a:lnTo>
                  <a:close/>
                  <a:moveTo>
                    <a:pt x="81026" y="0"/>
                  </a:moveTo>
                  <a:lnTo>
                    <a:pt x="78232" y="9906"/>
                  </a:lnTo>
                  <a:lnTo>
                    <a:pt x="84582" y="12700"/>
                  </a:lnTo>
                  <a:lnTo>
                    <a:pt x="88646" y="12700"/>
                  </a:lnTo>
                  <a:lnTo>
                    <a:pt x="91440" y="2794"/>
                  </a:lnTo>
                  <a:lnTo>
                    <a:pt x="84328" y="0"/>
                  </a:lnTo>
                  <a:close/>
                  <a:moveTo>
                    <a:pt x="120142" y="0"/>
                  </a:moveTo>
                  <a:lnTo>
                    <a:pt x="117348" y="9906"/>
                  </a:lnTo>
                  <a:lnTo>
                    <a:pt x="123698" y="12700"/>
                  </a:lnTo>
                  <a:lnTo>
                    <a:pt x="128016" y="12700"/>
                  </a:lnTo>
                  <a:lnTo>
                    <a:pt x="130810" y="2794"/>
                  </a:lnTo>
                  <a:lnTo>
                    <a:pt x="123698" y="0"/>
                  </a:lnTo>
                  <a:close/>
                  <a:moveTo>
                    <a:pt x="159258" y="0"/>
                  </a:moveTo>
                  <a:lnTo>
                    <a:pt x="156464" y="9906"/>
                  </a:lnTo>
                  <a:lnTo>
                    <a:pt x="162814" y="12700"/>
                  </a:lnTo>
                  <a:lnTo>
                    <a:pt x="167132" y="12700"/>
                  </a:lnTo>
                  <a:lnTo>
                    <a:pt x="169926" y="2794"/>
                  </a:lnTo>
                  <a:lnTo>
                    <a:pt x="162814" y="0"/>
                  </a:lnTo>
                  <a:close/>
                  <a:moveTo>
                    <a:pt x="198374" y="0"/>
                  </a:moveTo>
                  <a:lnTo>
                    <a:pt x="195580" y="9906"/>
                  </a:lnTo>
                  <a:lnTo>
                    <a:pt x="201930" y="12700"/>
                  </a:lnTo>
                  <a:lnTo>
                    <a:pt x="206248" y="12700"/>
                  </a:lnTo>
                  <a:lnTo>
                    <a:pt x="209042" y="2794"/>
                  </a:lnTo>
                  <a:lnTo>
                    <a:pt x="201930" y="0"/>
                  </a:lnTo>
                  <a:close/>
                  <a:moveTo>
                    <a:pt x="237490" y="0"/>
                  </a:moveTo>
                  <a:lnTo>
                    <a:pt x="234696" y="9906"/>
                  </a:lnTo>
                  <a:lnTo>
                    <a:pt x="241046" y="12700"/>
                  </a:lnTo>
                  <a:lnTo>
                    <a:pt x="245364" y="12700"/>
                  </a:lnTo>
                  <a:lnTo>
                    <a:pt x="248158" y="2794"/>
                  </a:lnTo>
                  <a:lnTo>
                    <a:pt x="241046" y="0"/>
                  </a:lnTo>
                  <a:close/>
                  <a:moveTo>
                    <a:pt x="276606" y="0"/>
                  </a:moveTo>
                  <a:lnTo>
                    <a:pt x="273812" y="9906"/>
                  </a:lnTo>
                  <a:lnTo>
                    <a:pt x="280162" y="12700"/>
                  </a:lnTo>
                  <a:lnTo>
                    <a:pt x="284480" y="12700"/>
                  </a:lnTo>
                  <a:lnTo>
                    <a:pt x="287274" y="2794"/>
                  </a:lnTo>
                  <a:lnTo>
                    <a:pt x="280162" y="0"/>
                  </a:lnTo>
                  <a:close/>
                  <a:moveTo>
                    <a:pt x="315722" y="0"/>
                  </a:moveTo>
                  <a:lnTo>
                    <a:pt x="312928" y="9906"/>
                  </a:lnTo>
                  <a:lnTo>
                    <a:pt x="319278" y="12700"/>
                  </a:lnTo>
                  <a:lnTo>
                    <a:pt x="323596" y="12700"/>
                  </a:lnTo>
                  <a:lnTo>
                    <a:pt x="326390" y="2794"/>
                  </a:lnTo>
                  <a:lnTo>
                    <a:pt x="319278" y="0"/>
                  </a:lnTo>
                  <a:close/>
                  <a:moveTo>
                    <a:pt x="354838" y="0"/>
                  </a:moveTo>
                  <a:lnTo>
                    <a:pt x="352044" y="9906"/>
                  </a:lnTo>
                  <a:lnTo>
                    <a:pt x="358394" y="12700"/>
                  </a:lnTo>
                  <a:lnTo>
                    <a:pt x="362712" y="12700"/>
                  </a:lnTo>
                  <a:lnTo>
                    <a:pt x="365506" y="2794"/>
                  </a:lnTo>
                  <a:lnTo>
                    <a:pt x="358394" y="0"/>
                  </a:lnTo>
                  <a:close/>
                  <a:moveTo>
                    <a:pt x="393954" y="0"/>
                  </a:moveTo>
                  <a:lnTo>
                    <a:pt x="391160" y="9906"/>
                  </a:lnTo>
                  <a:lnTo>
                    <a:pt x="397510" y="12700"/>
                  </a:lnTo>
                  <a:lnTo>
                    <a:pt x="401828" y="12700"/>
                  </a:lnTo>
                  <a:lnTo>
                    <a:pt x="404622" y="2794"/>
                  </a:lnTo>
                  <a:lnTo>
                    <a:pt x="397510" y="0"/>
                  </a:lnTo>
                  <a:close/>
                  <a:moveTo>
                    <a:pt x="433070" y="0"/>
                  </a:moveTo>
                  <a:lnTo>
                    <a:pt x="430276" y="9906"/>
                  </a:lnTo>
                  <a:lnTo>
                    <a:pt x="436626" y="12700"/>
                  </a:lnTo>
                  <a:lnTo>
                    <a:pt x="440944" y="12700"/>
                  </a:lnTo>
                  <a:lnTo>
                    <a:pt x="443738" y="2794"/>
                  </a:lnTo>
                  <a:lnTo>
                    <a:pt x="436626" y="0"/>
                  </a:lnTo>
                  <a:close/>
                  <a:moveTo>
                    <a:pt x="472186" y="0"/>
                  </a:moveTo>
                  <a:lnTo>
                    <a:pt x="469392" y="9906"/>
                  </a:lnTo>
                  <a:lnTo>
                    <a:pt x="475742" y="12700"/>
                  </a:lnTo>
                  <a:lnTo>
                    <a:pt x="480060" y="12700"/>
                  </a:lnTo>
                  <a:lnTo>
                    <a:pt x="482854" y="2794"/>
                  </a:lnTo>
                  <a:lnTo>
                    <a:pt x="475742" y="0"/>
                  </a:lnTo>
                  <a:close/>
                  <a:moveTo>
                    <a:pt x="511302" y="0"/>
                  </a:moveTo>
                  <a:lnTo>
                    <a:pt x="508508" y="9906"/>
                  </a:lnTo>
                  <a:lnTo>
                    <a:pt x="514858" y="12700"/>
                  </a:lnTo>
                  <a:lnTo>
                    <a:pt x="519176" y="12700"/>
                  </a:lnTo>
                  <a:lnTo>
                    <a:pt x="521970" y="2794"/>
                  </a:lnTo>
                  <a:lnTo>
                    <a:pt x="514858" y="0"/>
                  </a:lnTo>
                  <a:close/>
                  <a:moveTo>
                    <a:pt x="550418" y="0"/>
                  </a:moveTo>
                  <a:lnTo>
                    <a:pt x="547624" y="9906"/>
                  </a:lnTo>
                  <a:lnTo>
                    <a:pt x="553974" y="12700"/>
                  </a:lnTo>
                  <a:lnTo>
                    <a:pt x="558292" y="12700"/>
                  </a:lnTo>
                  <a:lnTo>
                    <a:pt x="561086" y="2794"/>
                  </a:lnTo>
                  <a:lnTo>
                    <a:pt x="553974" y="0"/>
                  </a:lnTo>
                  <a:close/>
                  <a:moveTo>
                    <a:pt x="589534" y="0"/>
                  </a:moveTo>
                  <a:lnTo>
                    <a:pt x="586740" y="9906"/>
                  </a:lnTo>
                  <a:lnTo>
                    <a:pt x="593090" y="12700"/>
                  </a:lnTo>
                  <a:lnTo>
                    <a:pt x="597408" y="12700"/>
                  </a:lnTo>
                  <a:lnTo>
                    <a:pt x="600202" y="2794"/>
                  </a:lnTo>
                  <a:lnTo>
                    <a:pt x="593090" y="0"/>
                  </a:lnTo>
                  <a:close/>
                  <a:moveTo>
                    <a:pt x="628650" y="0"/>
                  </a:moveTo>
                  <a:lnTo>
                    <a:pt x="625856" y="9906"/>
                  </a:lnTo>
                  <a:lnTo>
                    <a:pt x="632206" y="12700"/>
                  </a:lnTo>
                  <a:lnTo>
                    <a:pt x="636524" y="12700"/>
                  </a:lnTo>
                  <a:lnTo>
                    <a:pt x="639318" y="2794"/>
                  </a:lnTo>
                  <a:lnTo>
                    <a:pt x="632206" y="0"/>
                  </a:lnTo>
                  <a:close/>
                  <a:moveTo>
                    <a:pt x="667766" y="0"/>
                  </a:moveTo>
                  <a:lnTo>
                    <a:pt x="664972" y="9906"/>
                  </a:lnTo>
                  <a:lnTo>
                    <a:pt x="671322" y="12700"/>
                  </a:lnTo>
                  <a:lnTo>
                    <a:pt x="675640" y="12700"/>
                  </a:lnTo>
                  <a:lnTo>
                    <a:pt x="678434" y="2794"/>
                  </a:lnTo>
                  <a:lnTo>
                    <a:pt x="671322" y="0"/>
                  </a:lnTo>
                  <a:close/>
                  <a:moveTo>
                    <a:pt x="706882" y="0"/>
                  </a:moveTo>
                  <a:lnTo>
                    <a:pt x="704088" y="9906"/>
                  </a:lnTo>
                  <a:lnTo>
                    <a:pt x="710438" y="12700"/>
                  </a:lnTo>
                  <a:lnTo>
                    <a:pt x="714756" y="12700"/>
                  </a:lnTo>
                  <a:lnTo>
                    <a:pt x="717550" y="2794"/>
                  </a:lnTo>
                  <a:lnTo>
                    <a:pt x="710438" y="0"/>
                  </a:lnTo>
                  <a:close/>
                  <a:moveTo>
                    <a:pt x="745998" y="0"/>
                  </a:moveTo>
                  <a:lnTo>
                    <a:pt x="743204" y="9906"/>
                  </a:lnTo>
                  <a:lnTo>
                    <a:pt x="749554" y="12700"/>
                  </a:lnTo>
                  <a:lnTo>
                    <a:pt x="753872" y="12700"/>
                  </a:lnTo>
                  <a:lnTo>
                    <a:pt x="756666" y="2794"/>
                  </a:lnTo>
                  <a:lnTo>
                    <a:pt x="749554" y="0"/>
                  </a:lnTo>
                  <a:close/>
                  <a:moveTo>
                    <a:pt x="785114" y="0"/>
                  </a:moveTo>
                  <a:lnTo>
                    <a:pt x="782320" y="9906"/>
                  </a:lnTo>
                  <a:lnTo>
                    <a:pt x="788670" y="12700"/>
                  </a:lnTo>
                  <a:lnTo>
                    <a:pt x="792988" y="12700"/>
                  </a:lnTo>
                  <a:lnTo>
                    <a:pt x="795782" y="2794"/>
                  </a:lnTo>
                  <a:lnTo>
                    <a:pt x="788670" y="0"/>
                  </a:lnTo>
                  <a:close/>
                  <a:moveTo>
                    <a:pt x="824230" y="0"/>
                  </a:moveTo>
                  <a:lnTo>
                    <a:pt x="821436" y="9906"/>
                  </a:lnTo>
                  <a:lnTo>
                    <a:pt x="827786" y="12700"/>
                  </a:lnTo>
                  <a:lnTo>
                    <a:pt x="832104" y="12700"/>
                  </a:lnTo>
                  <a:lnTo>
                    <a:pt x="834898" y="2794"/>
                  </a:lnTo>
                  <a:lnTo>
                    <a:pt x="827786" y="0"/>
                  </a:lnTo>
                  <a:close/>
                  <a:moveTo>
                    <a:pt x="863346" y="0"/>
                  </a:moveTo>
                  <a:lnTo>
                    <a:pt x="860552" y="9906"/>
                  </a:lnTo>
                  <a:lnTo>
                    <a:pt x="866902" y="12700"/>
                  </a:lnTo>
                  <a:lnTo>
                    <a:pt x="871220" y="12700"/>
                  </a:lnTo>
                  <a:lnTo>
                    <a:pt x="874014" y="2794"/>
                  </a:lnTo>
                  <a:lnTo>
                    <a:pt x="866902" y="0"/>
                  </a:lnTo>
                  <a:close/>
                  <a:moveTo>
                    <a:pt x="902462" y="0"/>
                  </a:moveTo>
                  <a:lnTo>
                    <a:pt x="899668" y="9906"/>
                  </a:lnTo>
                  <a:lnTo>
                    <a:pt x="906018" y="12700"/>
                  </a:lnTo>
                  <a:lnTo>
                    <a:pt x="910336" y="12700"/>
                  </a:lnTo>
                  <a:lnTo>
                    <a:pt x="913130" y="2794"/>
                  </a:lnTo>
                  <a:lnTo>
                    <a:pt x="906018" y="0"/>
                  </a:lnTo>
                  <a:close/>
                  <a:moveTo>
                    <a:pt x="941578" y="0"/>
                  </a:moveTo>
                  <a:lnTo>
                    <a:pt x="938784" y="9906"/>
                  </a:lnTo>
                  <a:lnTo>
                    <a:pt x="945134" y="12700"/>
                  </a:lnTo>
                  <a:lnTo>
                    <a:pt x="949452" y="12700"/>
                  </a:lnTo>
                  <a:lnTo>
                    <a:pt x="952246" y="2794"/>
                  </a:lnTo>
                  <a:lnTo>
                    <a:pt x="945134" y="0"/>
                  </a:lnTo>
                  <a:close/>
                  <a:moveTo>
                    <a:pt x="980694" y="0"/>
                  </a:moveTo>
                  <a:lnTo>
                    <a:pt x="977900" y="9906"/>
                  </a:lnTo>
                  <a:lnTo>
                    <a:pt x="984250" y="12700"/>
                  </a:lnTo>
                  <a:lnTo>
                    <a:pt x="988568" y="12700"/>
                  </a:lnTo>
                  <a:lnTo>
                    <a:pt x="991362" y="2794"/>
                  </a:lnTo>
                  <a:lnTo>
                    <a:pt x="984250" y="0"/>
                  </a:lnTo>
                  <a:close/>
                  <a:moveTo>
                    <a:pt x="1019810" y="0"/>
                  </a:moveTo>
                  <a:lnTo>
                    <a:pt x="1017016" y="9906"/>
                  </a:lnTo>
                  <a:lnTo>
                    <a:pt x="1023366" y="12700"/>
                  </a:lnTo>
                  <a:lnTo>
                    <a:pt x="1027684" y="12700"/>
                  </a:lnTo>
                  <a:lnTo>
                    <a:pt x="1030478" y="2794"/>
                  </a:lnTo>
                  <a:lnTo>
                    <a:pt x="1023366" y="0"/>
                  </a:lnTo>
                  <a:close/>
                  <a:moveTo>
                    <a:pt x="1058926" y="0"/>
                  </a:moveTo>
                  <a:lnTo>
                    <a:pt x="1056132" y="9906"/>
                  </a:lnTo>
                  <a:lnTo>
                    <a:pt x="1062482" y="12700"/>
                  </a:lnTo>
                  <a:lnTo>
                    <a:pt x="1066800" y="12700"/>
                  </a:lnTo>
                  <a:lnTo>
                    <a:pt x="1069594" y="2794"/>
                  </a:lnTo>
                  <a:lnTo>
                    <a:pt x="1062482" y="0"/>
                  </a:lnTo>
                  <a:close/>
                  <a:moveTo>
                    <a:pt x="1098042" y="0"/>
                  </a:moveTo>
                  <a:lnTo>
                    <a:pt x="1095248" y="9906"/>
                  </a:lnTo>
                  <a:lnTo>
                    <a:pt x="1101598" y="12700"/>
                  </a:lnTo>
                  <a:lnTo>
                    <a:pt x="1105916" y="12700"/>
                  </a:lnTo>
                  <a:lnTo>
                    <a:pt x="1108710" y="2794"/>
                  </a:lnTo>
                  <a:lnTo>
                    <a:pt x="1101598" y="0"/>
                  </a:lnTo>
                  <a:close/>
                  <a:moveTo>
                    <a:pt x="1137158" y="0"/>
                  </a:moveTo>
                  <a:lnTo>
                    <a:pt x="1134364" y="9906"/>
                  </a:lnTo>
                  <a:lnTo>
                    <a:pt x="1140714" y="12700"/>
                  </a:lnTo>
                  <a:lnTo>
                    <a:pt x="1145032" y="12700"/>
                  </a:lnTo>
                  <a:lnTo>
                    <a:pt x="1147826" y="2794"/>
                  </a:lnTo>
                  <a:lnTo>
                    <a:pt x="1140714" y="0"/>
                  </a:lnTo>
                  <a:close/>
                  <a:moveTo>
                    <a:pt x="1176274" y="0"/>
                  </a:moveTo>
                  <a:lnTo>
                    <a:pt x="1173480" y="9906"/>
                  </a:lnTo>
                  <a:lnTo>
                    <a:pt x="1179830" y="12700"/>
                  </a:lnTo>
                  <a:lnTo>
                    <a:pt x="1184148" y="12700"/>
                  </a:lnTo>
                  <a:lnTo>
                    <a:pt x="1186942" y="2794"/>
                  </a:lnTo>
                  <a:lnTo>
                    <a:pt x="1179830" y="0"/>
                  </a:lnTo>
                  <a:close/>
                  <a:moveTo>
                    <a:pt x="1215390" y="0"/>
                  </a:moveTo>
                  <a:lnTo>
                    <a:pt x="1212596" y="9906"/>
                  </a:lnTo>
                  <a:lnTo>
                    <a:pt x="1218946" y="12700"/>
                  </a:lnTo>
                  <a:lnTo>
                    <a:pt x="1223264" y="12700"/>
                  </a:lnTo>
                  <a:lnTo>
                    <a:pt x="1226058" y="2794"/>
                  </a:lnTo>
                  <a:lnTo>
                    <a:pt x="1218946" y="0"/>
                  </a:lnTo>
                  <a:close/>
                  <a:moveTo>
                    <a:pt x="1254507" y="0"/>
                  </a:moveTo>
                  <a:lnTo>
                    <a:pt x="1251713" y="9906"/>
                  </a:lnTo>
                  <a:lnTo>
                    <a:pt x="1258063" y="12700"/>
                  </a:lnTo>
                  <a:lnTo>
                    <a:pt x="1262380" y="12700"/>
                  </a:lnTo>
                  <a:lnTo>
                    <a:pt x="1265174" y="2794"/>
                  </a:lnTo>
                  <a:lnTo>
                    <a:pt x="1258063" y="0"/>
                  </a:lnTo>
                  <a:close/>
                  <a:moveTo>
                    <a:pt x="1293623" y="0"/>
                  </a:moveTo>
                  <a:lnTo>
                    <a:pt x="1290829" y="9906"/>
                  </a:lnTo>
                  <a:lnTo>
                    <a:pt x="1297179" y="12700"/>
                  </a:lnTo>
                  <a:lnTo>
                    <a:pt x="1301496" y="12700"/>
                  </a:lnTo>
                  <a:lnTo>
                    <a:pt x="1304290" y="2794"/>
                  </a:lnTo>
                  <a:lnTo>
                    <a:pt x="1297179" y="0"/>
                  </a:lnTo>
                  <a:close/>
                  <a:moveTo>
                    <a:pt x="1332739" y="0"/>
                  </a:moveTo>
                  <a:lnTo>
                    <a:pt x="1329945" y="9906"/>
                  </a:lnTo>
                  <a:lnTo>
                    <a:pt x="1336295" y="12700"/>
                  </a:lnTo>
                  <a:lnTo>
                    <a:pt x="1340613" y="12700"/>
                  </a:lnTo>
                  <a:lnTo>
                    <a:pt x="1343407" y="2794"/>
                  </a:lnTo>
                  <a:lnTo>
                    <a:pt x="1336295" y="0"/>
                  </a:lnTo>
                  <a:close/>
                  <a:moveTo>
                    <a:pt x="1371855" y="0"/>
                  </a:moveTo>
                  <a:lnTo>
                    <a:pt x="1369061" y="9906"/>
                  </a:lnTo>
                  <a:lnTo>
                    <a:pt x="1375411" y="12700"/>
                  </a:lnTo>
                  <a:lnTo>
                    <a:pt x="1379729" y="12700"/>
                  </a:lnTo>
                  <a:lnTo>
                    <a:pt x="1382523" y="2794"/>
                  </a:lnTo>
                  <a:lnTo>
                    <a:pt x="1375411" y="0"/>
                  </a:lnTo>
                  <a:close/>
                  <a:moveTo>
                    <a:pt x="1410971" y="0"/>
                  </a:moveTo>
                  <a:lnTo>
                    <a:pt x="1408177" y="9906"/>
                  </a:lnTo>
                  <a:lnTo>
                    <a:pt x="1414527" y="12700"/>
                  </a:lnTo>
                  <a:lnTo>
                    <a:pt x="1418845" y="12700"/>
                  </a:lnTo>
                  <a:lnTo>
                    <a:pt x="1421639" y="2794"/>
                  </a:lnTo>
                  <a:lnTo>
                    <a:pt x="1414527" y="0"/>
                  </a:lnTo>
                  <a:close/>
                  <a:moveTo>
                    <a:pt x="1450087" y="0"/>
                  </a:moveTo>
                  <a:lnTo>
                    <a:pt x="1447293" y="9906"/>
                  </a:lnTo>
                  <a:lnTo>
                    <a:pt x="1453643" y="12700"/>
                  </a:lnTo>
                  <a:lnTo>
                    <a:pt x="1457961" y="12700"/>
                  </a:lnTo>
                  <a:lnTo>
                    <a:pt x="1460755" y="2794"/>
                  </a:lnTo>
                  <a:lnTo>
                    <a:pt x="1453643" y="0"/>
                  </a:lnTo>
                  <a:close/>
                  <a:moveTo>
                    <a:pt x="1489203" y="0"/>
                  </a:moveTo>
                  <a:lnTo>
                    <a:pt x="1486409" y="9906"/>
                  </a:lnTo>
                  <a:lnTo>
                    <a:pt x="1492759" y="12700"/>
                  </a:lnTo>
                  <a:lnTo>
                    <a:pt x="1497077" y="12700"/>
                  </a:lnTo>
                  <a:lnTo>
                    <a:pt x="1499871" y="2794"/>
                  </a:lnTo>
                  <a:lnTo>
                    <a:pt x="1492759" y="0"/>
                  </a:lnTo>
                  <a:close/>
                  <a:moveTo>
                    <a:pt x="1528319" y="0"/>
                  </a:moveTo>
                  <a:lnTo>
                    <a:pt x="1525525" y="9906"/>
                  </a:lnTo>
                  <a:lnTo>
                    <a:pt x="1531875" y="12700"/>
                  </a:lnTo>
                  <a:lnTo>
                    <a:pt x="1536193" y="12700"/>
                  </a:lnTo>
                  <a:lnTo>
                    <a:pt x="1538987" y="2794"/>
                  </a:lnTo>
                  <a:lnTo>
                    <a:pt x="1531875" y="0"/>
                  </a:lnTo>
                  <a:close/>
                  <a:moveTo>
                    <a:pt x="1567435" y="0"/>
                  </a:moveTo>
                  <a:lnTo>
                    <a:pt x="1564641" y="9906"/>
                  </a:lnTo>
                  <a:lnTo>
                    <a:pt x="1570991" y="12700"/>
                  </a:lnTo>
                  <a:lnTo>
                    <a:pt x="1575309" y="12700"/>
                  </a:lnTo>
                  <a:lnTo>
                    <a:pt x="1578103" y="2794"/>
                  </a:lnTo>
                  <a:lnTo>
                    <a:pt x="1570991" y="0"/>
                  </a:lnTo>
                  <a:close/>
                  <a:moveTo>
                    <a:pt x="1606551" y="0"/>
                  </a:moveTo>
                  <a:lnTo>
                    <a:pt x="1603757" y="9906"/>
                  </a:lnTo>
                  <a:lnTo>
                    <a:pt x="1610107" y="12700"/>
                  </a:lnTo>
                  <a:lnTo>
                    <a:pt x="1614425" y="12700"/>
                  </a:lnTo>
                  <a:lnTo>
                    <a:pt x="1617219" y="2794"/>
                  </a:lnTo>
                  <a:lnTo>
                    <a:pt x="1610107" y="0"/>
                  </a:lnTo>
                  <a:close/>
                  <a:moveTo>
                    <a:pt x="1645667" y="0"/>
                  </a:moveTo>
                  <a:lnTo>
                    <a:pt x="1642873" y="9906"/>
                  </a:lnTo>
                  <a:lnTo>
                    <a:pt x="1649223" y="12700"/>
                  </a:lnTo>
                  <a:lnTo>
                    <a:pt x="1653541" y="12700"/>
                  </a:lnTo>
                  <a:lnTo>
                    <a:pt x="1656335" y="2794"/>
                  </a:lnTo>
                  <a:lnTo>
                    <a:pt x="1649223" y="0"/>
                  </a:lnTo>
                  <a:close/>
                  <a:moveTo>
                    <a:pt x="1684783" y="0"/>
                  </a:moveTo>
                  <a:lnTo>
                    <a:pt x="1681989" y="9906"/>
                  </a:lnTo>
                  <a:lnTo>
                    <a:pt x="1688339" y="12700"/>
                  </a:lnTo>
                  <a:lnTo>
                    <a:pt x="1692657" y="12700"/>
                  </a:lnTo>
                  <a:lnTo>
                    <a:pt x="1695451" y="2794"/>
                  </a:lnTo>
                  <a:lnTo>
                    <a:pt x="1688339" y="0"/>
                  </a:lnTo>
                  <a:close/>
                  <a:moveTo>
                    <a:pt x="1723899" y="0"/>
                  </a:moveTo>
                  <a:lnTo>
                    <a:pt x="1721105" y="9906"/>
                  </a:lnTo>
                  <a:lnTo>
                    <a:pt x="1727455" y="12700"/>
                  </a:lnTo>
                  <a:lnTo>
                    <a:pt x="1731773" y="12700"/>
                  </a:lnTo>
                  <a:lnTo>
                    <a:pt x="1734567" y="2794"/>
                  </a:lnTo>
                  <a:lnTo>
                    <a:pt x="1727455" y="0"/>
                  </a:lnTo>
                  <a:close/>
                  <a:moveTo>
                    <a:pt x="1763015" y="0"/>
                  </a:moveTo>
                  <a:lnTo>
                    <a:pt x="1760221" y="9906"/>
                  </a:lnTo>
                  <a:lnTo>
                    <a:pt x="1766571" y="12700"/>
                  </a:lnTo>
                  <a:lnTo>
                    <a:pt x="1770889" y="12700"/>
                  </a:lnTo>
                  <a:lnTo>
                    <a:pt x="1773683" y="2794"/>
                  </a:lnTo>
                  <a:lnTo>
                    <a:pt x="1766571" y="0"/>
                  </a:lnTo>
                  <a:close/>
                  <a:moveTo>
                    <a:pt x="1802131" y="0"/>
                  </a:moveTo>
                  <a:lnTo>
                    <a:pt x="1799337" y="9906"/>
                  </a:lnTo>
                  <a:lnTo>
                    <a:pt x="1805687" y="12700"/>
                  </a:lnTo>
                  <a:lnTo>
                    <a:pt x="1810005" y="12700"/>
                  </a:lnTo>
                  <a:lnTo>
                    <a:pt x="1812799" y="2794"/>
                  </a:lnTo>
                  <a:lnTo>
                    <a:pt x="1805687" y="0"/>
                  </a:lnTo>
                  <a:close/>
                  <a:moveTo>
                    <a:pt x="1841247" y="0"/>
                  </a:moveTo>
                  <a:lnTo>
                    <a:pt x="1838453" y="9906"/>
                  </a:lnTo>
                  <a:lnTo>
                    <a:pt x="1844803" y="12700"/>
                  </a:lnTo>
                  <a:lnTo>
                    <a:pt x="1849121" y="12700"/>
                  </a:lnTo>
                  <a:lnTo>
                    <a:pt x="1851915" y="2794"/>
                  </a:lnTo>
                  <a:lnTo>
                    <a:pt x="1844803" y="0"/>
                  </a:lnTo>
                  <a:close/>
                  <a:moveTo>
                    <a:pt x="1880363" y="0"/>
                  </a:moveTo>
                  <a:lnTo>
                    <a:pt x="1877569" y="9906"/>
                  </a:lnTo>
                  <a:lnTo>
                    <a:pt x="1883919" y="12700"/>
                  </a:lnTo>
                  <a:lnTo>
                    <a:pt x="1888237" y="12700"/>
                  </a:lnTo>
                  <a:lnTo>
                    <a:pt x="1891031" y="2794"/>
                  </a:lnTo>
                  <a:lnTo>
                    <a:pt x="1883919" y="0"/>
                  </a:lnTo>
                  <a:close/>
                  <a:moveTo>
                    <a:pt x="1919479" y="0"/>
                  </a:moveTo>
                  <a:lnTo>
                    <a:pt x="1916685" y="9906"/>
                  </a:lnTo>
                  <a:lnTo>
                    <a:pt x="1923035" y="12700"/>
                  </a:lnTo>
                  <a:lnTo>
                    <a:pt x="1927353" y="12700"/>
                  </a:lnTo>
                  <a:lnTo>
                    <a:pt x="1930147" y="2794"/>
                  </a:lnTo>
                  <a:lnTo>
                    <a:pt x="1923035" y="0"/>
                  </a:lnTo>
                  <a:close/>
                  <a:moveTo>
                    <a:pt x="1958595" y="0"/>
                  </a:moveTo>
                  <a:lnTo>
                    <a:pt x="1955801" y="9906"/>
                  </a:lnTo>
                  <a:lnTo>
                    <a:pt x="1962151" y="12700"/>
                  </a:lnTo>
                  <a:lnTo>
                    <a:pt x="1966469" y="12700"/>
                  </a:lnTo>
                  <a:lnTo>
                    <a:pt x="1969263" y="2794"/>
                  </a:lnTo>
                  <a:lnTo>
                    <a:pt x="1962151" y="0"/>
                  </a:lnTo>
                  <a:close/>
                  <a:moveTo>
                    <a:pt x="1997711" y="0"/>
                  </a:moveTo>
                  <a:lnTo>
                    <a:pt x="1994917" y="9906"/>
                  </a:lnTo>
                  <a:lnTo>
                    <a:pt x="2001267" y="12700"/>
                  </a:lnTo>
                  <a:lnTo>
                    <a:pt x="2005585" y="12700"/>
                  </a:lnTo>
                  <a:lnTo>
                    <a:pt x="2008379" y="2794"/>
                  </a:lnTo>
                  <a:lnTo>
                    <a:pt x="2001267" y="0"/>
                  </a:lnTo>
                  <a:close/>
                  <a:moveTo>
                    <a:pt x="2036827" y="0"/>
                  </a:moveTo>
                  <a:lnTo>
                    <a:pt x="2034033" y="9906"/>
                  </a:lnTo>
                  <a:lnTo>
                    <a:pt x="2040383" y="12700"/>
                  </a:lnTo>
                  <a:lnTo>
                    <a:pt x="2044701" y="12700"/>
                  </a:lnTo>
                  <a:lnTo>
                    <a:pt x="2047495" y="2794"/>
                  </a:lnTo>
                  <a:lnTo>
                    <a:pt x="2040383" y="0"/>
                  </a:lnTo>
                  <a:close/>
                  <a:moveTo>
                    <a:pt x="2075943" y="0"/>
                  </a:moveTo>
                  <a:lnTo>
                    <a:pt x="2073149" y="9906"/>
                  </a:lnTo>
                  <a:lnTo>
                    <a:pt x="2079499" y="12700"/>
                  </a:lnTo>
                  <a:lnTo>
                    <a:pt x="2083817" y="12700"/>
                  </a:lnTo>
                  <a:lnTo>
                    <a:pt x="2086611" y="2794"/>
                  </a:lnTo>
                  <a:lnTo>
                    <a:pt x="2079499" y="0"/>
                  </a:lnTo>
                  <a:close/>
                  <a:moveTo>
                    <a:pt x="2115059" y="0"/>
                  </a:moveTo>
                  <a:lnTo>
                    <a:pt x="2112265" y="9906"/>
                  </a:lnTo>
                  <a:lnTo>
                    <a:pt x="2118615" y="12700"/>
                  </a:lnTo>
                  <a:lnTo>
                    <a:pt x="2122933" y="12700"/>
                  </a:lnTo>
                  <a:lnTo>
                    <a:pt x="2125727" y="2794"/>
                  </a:lnTo>
                  <a:lnTo>
                    <a:pt x="2118615" y="0"/>
                  </a:lnTo>
                  <a:close/>
                  <a:moveTo>
                    <a:pt x="2154175" y="0"/>
                  </a:moveTo>
                  <a:lnTo>
                    <a:pt x="2151381" y="9906"/>
                  </a:lnTo>
                  <a:lnTo>
                    <a:pt x="2157731" y="12700"/>
                  </a:lnTo>
                  <a:lnTo>
                    <a:pt x="2162049" y="12700"/>
                  </a:lnTo>
                  <a:lnTo>
                    <a:pt x="2164843" y="2794"/>
                  </a:lnTo>
                  <a:lnTo>
                    <a:pt x="2157731" y="0"/>
                  </a:lnTo>
                  <a:close/>
                  <a:moveTo>
                    <a:pt x="2193291" y="0"/>
                  </a:moveTo>
                  <a:lnTo>
                    <a:pt x="2190497" y="9906"/>
                  </a:lnTo>
                  <a:lnTo>
                    <a:pt x="2196847" y="12700"/>
                  </a:lnTo>
                  <a:lnTo>
                    <a:pt x="2201165" y="12700"/>
                  </a:lnTo>
                  <a:lnTo>
                    <a:pt x="2203959" y="2794"/>
                  </a:lnTo>
                  <a:lnTo>
                    <a:pt x="2196847" y="0"/>
                  </a:lnTo>
                  <a:close/>
                  <a:moveTo>
                    <a:pt x="2232407" y="0"/>
                  </a:moveTo>
                  <a:lnTo>
                    <a:pt x="2229613" y="9906"/>
                  </a:lnTo>
                  <a:lnTo>
                    <a:pt x="2235963" y="12700"/>
                  </a:lnTo>
                  <a:lnTo>
                    <a:pt x="2240281" y="12700"/>
                  </a:lnTo>
                  <a:lnTo>
                    <a:pt x="2243075" y="2794"/>
                  </a:lnTo>
                  <a:lnTo>
                    <a:pt x="2235963" y="0"/>
                  </a:lnTo>
                  <a:close/>
                  <a:moveTo>
                    <a:pt x="2271523" y="0"/>
                  </a:moveTo>
                  <a:lnTo>
                    <a:pt x="2268729" y="9906"/>
                  </a:lnTo>
                  <a:lnTo>
                    <a:pt x="2275079" y="12700"/>
                  </a:lnTo>
                  <a:lnTo>
                    <a:pt x="2279397" y="12700"/>
                  </a:lnTo>
                  <a:lnTo>
                    <a:pt x="2282191" y="2794"/>
                  </a:lnTo>
                  <a:lnTo>
                    <a:pt x="2275079" y="0"/>
                  </a:lnTo>
                  <a:close/>
                  <a:moveTo>
                    <a:pt x="2310639" y="0"/>
                  </a:moveTo>
                  <a:lnTo>
                    <a:pt x="2307845" y="9906"/>
                  </a:lnTo>
                  <a:lnTo>
                    <a:pt x="2314195" y="12700"/>
                  </a:lnTo>
                  <a:lnTo>
                    <a:pt x="2318513" y="12700"/>
                  </a:lnTo>
                  <a:lnTo>
                    <a:pt x="2321307" y="2794"/>
                  </a:lnTo>
                  <a:lnTo>
                    <a:pt x="2314195" y="0"/>
                  </a:lnTo>
                  <a:close/>
                  <a:moveTo>
                    <a:pt x="2349755" y="0"/>
                  </a:moveTo>
                  <a:lnTo>
                    <a:pt x="2346961" y="9906"/>
                  </a:lnTo>
                  <a:lnTo>
                    <a:pt x="2353311" y="12700"/>
                  </a:lnTo>
                  <a:lnTo>
                    <a:pt x="2357629" y="12700"/>
                  </a:lnTo>
                  <a:lnTo>
                    <a:pt x="2360423" y="2794"/>
                  </a:lnTo>
                  <a:lnTo>
                    <a:pt x="2353311" y="0"/>
                  </a:lnTo>
                  <a:close/>
                  <a:moveTo>
                    <a:pt x="2388871" y="0"/>
                  </a:moveTo>
                  <a:lnTo>
                    <a:pt x="2386077" y="9906"/>
                  </a:lnTo>
                  <a:lnTo>
                    <a:pt x="2392427" y="12700"/>
                  </a:lnTo>
                  <a:lnTo>
                    <a:pt x="2396745" y="12700"/>
                  </a:lnTo>
                  <a:lnTo>
                    <a:pt x="2399539" y="2794"/>
                  </a:lnTo>
                  <a:lnTo>
                    <a:pt x="2392427" y="0"/>
                  </a:lnTo>
                  <a:close/>
                  <a:moveTo>
                    <a:pt x="2427987" y="0"/>
                  </a:moveTo>
                  <a:lnTo>
                    <a:pt x="2425193" y="9906"/>
                  </a:lnTo>
                  <a:lnTo>
                    <a:pt x="2431543" y="12700"/>
                  </a:lnTo>
                  <a:lnTo>
                    <a:pt x="2435861" y="12700"/>
                  </a:lnTo>
                  <a:lnTo>
                    <a:pt x="2438655" y="2794"/>
                  </a:lnTo>
                  <a:lnTo>
                    <a:pt x="2431543" y="0"/>
                  </a:lnTo>
                  <a:close/>
                  <a:moveTo>
                    <a:pt x="2467103" y="0"/>
                  </a:moveTo>
                  <a:lnTo>
                    <a:pt x="2464309" y="9906"/>
                  </a:lnTo>
                  <a:lnTo>
                    <a:pt x="2470659" y="12700"/>
                  </a:lnTo>
                  <a:lnTo>
                    <a:pt x="2474977" y="12700"/>
                  </a:lnTo>
                  <a:lnTo>
                    <a:pt x="2477771" y="2794"/>
                  </a:lnTo>
                  <a:lnTo>
                    <a:pt x="2470659" y="0"/>
                  </a:lnTo>
                  <a:close/>
                  <a:moveTo>
                    <a:pt x="2506219" y="0"/>
                  </a:moveTo>
                  <a:lnTo>
                    <a:pt x="2503425" y="9906"/>
                  </a:lnTo>
                  <a:lnTo>
                    <a:pt x="2509775" y="12700"/>
                  </a:lnTo>
                  <a:lnTo>
                    <a:pt x="2514093" y="12700"/>
                  </a:lnTo>
                  <a:lnTo>
                    <a:pt x="2516887" y="2794"/>
                  </a:lnTo>
                  <a:lnTo>
                    <a:pt x="2509775" y="0"/>
                  </a:lnTo>
                  <a:close/>
                  <a:moveTo>
                    <a:pt x="2545335" y="0"/>
                  </a:moveTo>
                  <a:lnTo>
                    <a:pt x="2542541" y="9906"/>
                  </a:lnTo>
                  <a:lnTo>
                    <a:pt x="2548891" y="12700"/>
                  </a:lnTo>
                  <a:lnTo>
                    <a:pt x="2553209" y="12700"/>
                  </a:lnTo>
                  <a:lnTo>
                    <a:pt x="2556003" y="2794"/>
                  </a:lnTo>
                  <a:lnTo>
                    <a:pt x="2548891" y="0"/>
                  </a:lnTo>
                  <a:close/>
                  <a:moveTo>
                    <a:pt x="2584451" y="0"/>
                  </a:moveTo>
                  <a:lnTo>
                    <a:pt x="2581657" y="9906"/>
                  </a:lnTo>
                  <a:lnTo>
                    <a:pt x="2588007" y="12700"/>
                  </a:lnTo>
                  <a:lnTo>
                    <a:pt x="2592325" y="12700"/>
                  </a:lnTo>
                  <a:lnTo>
                    <a:pt x="2595119" y="2794"/>
                  </a:lnTo>
                  <a:lnTo>
                    <a:pt x="2588007" y="0"/>
                  </a:lnTo>
                  <a:close/>
                  <a:moveTo>
                    <a:pt x="2623567" y="0"/>
                  </a:moveTo>
                  <a:lnTo>
                    <a:pt x="2620773" y="9906"/>
                  </a:lnTo>
                  <a:lnTo>
                    <a:pt x="2627123" y="12700"/>
                  </a:lnTo>
                  <a:lnTo>
                    <a:pt x="2631441" y="12700"/>
                  </a:lnTo>
                  <a:lnTo>
                    <a:pt x="2634235" y="2794"/>
                  </a:lnTo>
                  <a:lnTo>
                    <a:pt x="2627123" y="0"/>
                  </a:lnTo>
                  <a:close/>
                  <a:moveTo>
                    <a:pt x="2662683" y="0"/>
                  </a:moveTo>
                  <a:lnTo>
                    <a:pt x="2659889" y="9906"/>
                  </a:lnTo>
                  <a:lnTo>
                    <a:pt x="2666239" y="12700"/>
                  </a:lnTo>
                  <a:lnTo>
                    <a:pt x="2670557" y="12700"/>
                  </a:lnTo>
                  <a:lnTo>
                    <a:pt x="2673351" y="2794"/>
                  </a:lnTo>
                  <a:lnTo>
                    <a:pt x="2666239" y="0"/>
                  </a:lnTo>
                  <a:close/>
                  <a:moveTo>
                    <a:pt x="2701799" y="0"/>
                  </a:moveTo>
                  <a:lnTo>
                    <a:pt x="2699005" y="9906"/>
                  </a:lnTo>
                  <a:lnTo>
                    <a:pt x="2705355" y="12700"/>
                  </a:lnTo>
                  <a:lnTo>
                    <a:pt x="2709673" y="12700"/>
                  </a:lnTo>
                  <a:lnTo>
                    <a:pt x="2712467" y="2794"/>
                  </a:lnTo>
                  <a:lnTo>
                    <a:pt x="2705355" y="0"/>
                  </a:lnTo>
                  <a:close/>
                  <a:moveTo>
                    <a:pt x="2740915" y="0"/>
                  </a:moveTo>
                  <a:lnTo>
                    <a:pt x="2738121" y="9906"/>
                  </a:lnTo>
                  <a:lnTo>
                    <a:pt x="2744471" y="12700"/>
                  </a:lnTo>
                  <a:lnTo>
                    <a:pt x="2748789" y="12700"/>
                  </a:lnTo>
                  <a:lnTo>
                    <a:pt x="2751583" y="2794"/>
                  </a:lnTo>
                  <a:lnTo>
                    <a:pt x="2744471" y="0"/>
                  </a:lnTo>
                  <a:close/>
                  <a:moveTo>
                    <a:pt x="2780031" y="0"/>
                  </a:moveTo>
                  <a:lnTo>
                    <a:pt x="2777237" y="9906"/>
                  </a:lnTo>
                  <a:lnTo>
                    <a:pt x="2783587" y="12700"/>
                  </a:lnTo>
                  <a:lnTo>
                    <a:pt x="2787905" y="12700"/>
                  </a:lnTo>
                  <a:lnTo>
                    <a:pt x="2790699" y="2794"/>
                  </a:lnTo>
                  <a:lnTo>
                    <a:pt x="2783587" y="0"/>
                  </a:lnTo>
                  <a:close/>
                  <a:moveTo>
                    <a:pt x="2819147" y="0"/>
                  </a:moveTo>
                  <a:lnTo>
                    <a:pt x="2816353" y="9906"/>
                  </a:lnTo>
                  <a:lnTo>
                    <a:pt x="2822703" y="12700"/>
                  </a:lnTo>
                  <a:lnTo>
                    <a:pt x="2827021" y="12700"/>
                  </a:lnTo>
                  <a:lnTo>
                    <a:pt x="2829815" y="2794"/>
                  </a:lnTo>
                  <a:lnTo>
                    <a:pt x="2822703" y="0"/>
                  </a:lnTo>
                  <a:close/>
                  <a:moveTo>
                    <a:pt x="2858263" y="0"/>
                  </a:moveTo>
                  <a:lnTo>
                    <a:pt x="2855469" y="9906"/>
                  </a:lnTo>
                  <a:lnTo>
                    <a:pt x="2861819" y="12700"/>
                  </a:lnTo>
                  <a:lnTo>
                    <a:pt x="2866137" y="12700"/>
                  </a:lnTo>
                  <a:lnTo>
                    <a:pt x="2868931" y="2794"/>
                  </a:lnTo>
                  <a:lnTo>
                    <a:pt x="2861819" y="0"/>
                  </a:lnTo>
                  <a:close/>
                  <a:moveTo>
                    <a:pt x="2897379" y="0"/>
                  </a:moveTo>
                  <a:lnTo>
                    <a:pt x="2894585" y="9906"/>
                  </a:lnTo>
                  <a:lnTo>
                    <a:pt x="2900935" y="12700"/>
                  </a:lnTo>
                  <a:lnTo>
                    <a:pt x="2905253" y="12700"/>
                  </a:lnTo>
                  <a:lnTo>
                    <a:pt x="2908047" y="2794"/>
                  </a:lnTo>
                  <a:lnTo>
                    <a:pt x="2900935" y="0"/>
                  </a:lnTo>
                  <a:close/>
                  <a:moveTo>
                    <a:pt x="2936495" y="0"/>
                  </a:moveTo>
                  <a:lnTo>
                    <a:pt x="2933701" y="9906"/>
                  </a:lnTo>
                  <a:lnTo>
                    <a:pt x="2940051" y="12700"/>
                  </a:lnTo>
                  <a:lnTo>
                    <a:pt x="2944369" y="12700"/>
                  </a:lnTo>
                  <a:lnTo>
                    <a:pt x="2947163" y="2794"/>
                  </a:lnTo>
                  <a:lnTo>
                    <a:pt x="2940051" y="0"/>
                  </a:lnTo>
                  <a:close/>
                  <a:moveTo>
                    <a:pt x="2975611" y="0"/>
                  </a:moveTo>
                  <a:lnTo>
                    <a:pt x="2972817" y="9906"/>
                  </a:lnTo>
                  <a:lnTo>
                    <a:pt x="2979167" y="12700"/>
                  </a:lnTo>
                  <a:lnTo>
                    <a:pt x="2983485" y="12700"/>
                  </a:lnTo>
                  <a:lnTo>
                    <a:pt x="2986279" y="2794"/>
                  </a:lnTo>
                  <a:lnTo>
                    <a:pt x="2979167" y="0"/>
                  </a:lnTo>
                  <a:close/>
                  <a:moveTo>
                    <a:pt x="3014727" y="0"/>
                  </a:moveTo>
                  <a:lnTo>
                    <a:pt x="3011933" y="9906"/>
                  </a:lnTo>
                  <a:lnTo>
                    <a:pt x="3018283" y="12700"/>
                  </a:lnTo>
                  <a:lnTo>
                    <a:pt x="3022601" y="12700"/>
                  </a:lnTo>
                  <a:lnTo>
                    <a:pt x="3025395" y="2794"/>
                  </a:lnTo>
                  <a:lnTo>
                    <a:pt x="3018283" y="0"/>
                  </a:lnTo>
                  <a:close/>
                  <a:moveTo>
                    <a:pt x="3053843" y="0"/>
                  </a:moveTo>
                  <a:lnTo>
                    <a:pt x="3051049" y="9906"/>
                  </a:lnTo>
                  <a:lnTo>
                    <a:pt x="3057399" y="12700"/>
                  </a:lnTo>
                  <a:lnTo>
                    <a:pt x="3061717" y="12700"/>
                  </a:lnTo>
                  <a:lnTo>
                    <a:pt x="3064511" y="2794"/>
                  </a:lnTo>
                  <a:lnTo>
                    <a:pt x="3057399" y="0"/>
                  </a:lnTo>
                  <a:close/>
                  <a:moveTo>
                    <a:pt x="3092960" y="0"/>
                  </a:moveTo>
                  <a:lnTo>
                    <a:pt x="3090166" y="9906"/>
                  </a:lnTo>
                  <a:lnTo>
                    <a:pt x="3096516" y="12700"/>
                  </a:lnTo>
                  <a:lnTo>
                    <a:pt x="3100833" y="12700"/>
                  </a:lnTo>
                  <a:lnTo>
                    <a:pt x="3103627" y="2794"/>
                  </a:lnTo>
                  <a:lnTo>
                    <a:pt x="3096516" y="0"/>
                  </a:lnTo>
                  <a:close/>
                  <a:moveTo>
                    <a:pt x="3132076" y="0"/>
                  </a:moveTo>
                  <a:lnTo>
                    <a:pt x="3129282" y="9906"/>
                  </a:lnTo>
                  <a:lnTo>
                    <a:pt x="3135632" y="12700"/>
                  </a:lnTo>
                  <a:lnTo>
                    <a:pt x="3139949" y="12700"/>
                  </a:lnTo>
                  <a:lnTo>
                    <a:pt x="3142743" y="2794"/>
                  </a:lnTo>
                  <a:lnTo>
                    <a:pt x="3135632" y="0"/>
                  </a:lnTo>
                  <a:close/>
                  <a:moveTo>
                    <a:pt x="3171192" y="0"/>
                  </a:moveTo>
                  <a:lnTo>
                    <a:pt x="3168398" y="9906"/>
                  </a:lnTo>
                  <a:lnTo>
                    <a:pt x="3174748" y="12700"/>
                  </a:lnTo>
                  <a:lnTo>
                    <a:pt x="3179066" y="12700"/>
                  </a:lnTo>
                  <a:lnTo>
                    <a:pt x="3181860" y="2794"/>
                  </a:lnTo>
                  <a:lnTo>
                    <a:pt x="3174748" y="0"/>
                  </a:lnTo>
                  <a:close/>
                  <a:moveTo>
                    <a:pt x="3210307" y="0"/>
                  </a:moveTo>
                  <a:lnTo>
                    <a:pt x="3207513" y="9906"/>
                  </a:lnTo>
                  <a:lnTo>
                    <a:pt x="3213863" y="12700"/>
                  </a:lnTo>
                  <a:lnTo>
                    <a:pt x="3218181" y="12700"/>
                  </a:lnTo>
                  <a:lnTo>
                    <a:pt x="3220975" y="2794"/>
                  </a:lnTo>
                  <a:lnTo>
                    <a:pt x="3213863" y="0"/>
                  </a:lnTo>
                  <a:close/>
                  <a:moveTo>
                    <a:pt x="3249423" y="0"/>
                  </a:moveTo>
                  <a:lnTo>
                    <a:pt x="3246629" y="9906"/>
                  </a:lnTo>
                  <a:lnTo>
                    <a:pt x="3252979" y="12700"/>
                  </a:lnTo>
                  <a:lnTo>
                    <a:pt x="3257297" y="12700"/>
                  </a:lnTo>
                  <a:lnTo>
                    <a:pt x="3260091" y="2794"/>
                  </a:lnTo>
                  <a:lnTo>
                    <a:pt x="3252979" y="0"/>
                  </a:lnTo>
                  <a:close/>
                  <a:moveTo>
                    <a:pt x="3288539" y="0"/>
                  </a:moveTo>
                  <a:lnTo>
                    <a:pt x="3285745" y="9906"/>
                  </a:lnTo>
                  <a:lnTo>
                    <a:pt x="3292095" y="12700"/>
                  </a:lnTo>
                  <a:lnTo>
                    <a:pt x="3296413" y="12700"/>
                  </a:lnTo>
                  <a:lnTo>
                    <a:pt x="3299207" y="2794"/>
                  </a:lnTo>
                  <a:lnTo>
                    <a:pt x="3292095" y="0"/>
                  </a:lnTo>
                  <a:close/>
                  <a:moveTo>
                    <a:pt x="3327655" y="0"/>
                  </a:moveTo>
                  <a:lnTo>
                    <a:pt x="3324861" y="9906"/>
                  </a:lnTo>
                  <a:lnTo>
                    <a:pt x="3331211" y="12700"/>
                  </a:lnTo>
                  <a:lnTo>
                    <a:pt x="3335529" y="12700"/>
                  </a:lnTo>
                  <a:lnTo>
                    <a:pt x="3338323" y="2794"/>
                  </a:lnTo>
                  <a:lnTo>
                    <a:pt x="3331211" y="0"/>
                  </a:lnTo>
                  <a:close/>
                  <a:moveTo>
                    <a:pt x="3366771" y="0"/>
                  </a:moveTo>
                  <a:lnTo>
                    <a:pt x="3363977" y="9906"/>
                  </a:lnTo>
                  <a:lnTo>
                    <a:pt x="3370327" y="12700"/>
                  </a:lnTo>
                  <a:lnTo>
                    <a:pt x="3374645" y="12700"/>
                  </a:lnTo>
                  <a:lnTo>
                    <a:pt x="3377439" y="2794"/>
                  </a:lnTo>
                  <a:lnTo>
                    <a:pt x="3370327" y="0"/>
                  </a:lnTo>
                  <a:close/>
                  <a:moveTo>
                    <a:pt x="3405887" y="0"/>
                  </a:moveTo>
                  <a:lnTo>
                    <a:pt x="3403093" y="9906"/>
                  </a:lnTo>
                  <a:lnTo>
                    <a:pt x="3409443" y="12700"/>
                  </a:lnTo>
                  <a:lnTo>
                    <a:pt x="3413760" y="12700"/>
                  </a:lnTo>
                  <a:lnTo>
                    <a:pt x="3416554" y="2794"/>
                  </a:lnTo>
                  <a:lnTo>
                    <a:pt x="3409443" y="0"/>
                  </a:lnTo>
                  <a:close/>
                  <a:moveTo>
                    <a:pt x="3445002" y="0"/>
                  </a:moveTo>
                  <a:lnTo>
                    <a:pt x="3442208" y="9906"/>
                  </a:lnTo>
                  <a:lnTo>
                    <a:pt x="3448558" y="12700"/>
                  </a:lnTo>
                  <a:lnTo>
                    <a:pt x="3452876" y="12700"/>
                  </a:lnTo>
                  <a:lnTo>
                    <a:pt x="3455670" y="2794"/>
                  </a:lnTo>
                  <a:lnTo>
                    <a:pt x="3448558" y="0"/>
                  </a:lnTo>
                  <a:close/>
                  <a:moveTo>
                    <a:pt x="3484118" y="0"/>
                  </a:moveTo>
                  <a:lnTo>
                    <a:pt x="3481324" y="9906"/>
                  </a:lnTo>
                  <a:lnTo>
                    <a:pt x="3487674" y="12700"/>
                  </a:lnTo>
                  <a:lnTo>
                    <a:pt x="3491992" y="12700"/>
                  </a:lnTo>
                  <a:lnTo>
                    <a:pt x="3494786" y="2794"/>
                  </a:lnTo>
                  <a:lnTo>
                    <a:pt x="3487674" y="0"/>
                  </a:lnTo>
                  <a:close/>
                  <a:moveTo>
                    <a:pt x="3523234" y="0"/>
                  </a:moveTo>
                  <a:lnTo>
                    <a:pt x="3520440" y="9906"/>
                  </a:lnTo>
                  <a:lnTo>
                    <a:pt x="3526790" y="12700"/>
                  </a:lnTo>
                  <a:lnTo>
                    <a:pt x="3531108" y="12700"/>
                  </a:lnTo>
                  <a:lnTo>
                    <a:pt x="3533902" y="2794"/>
                  </a:lnTo>
                  <a:lnTo>
                    <a:pt x="3526790" y="0"/>
                  </a:lnTo>
                  <a:close/>
                  <a:moveTo>
                    <a:pt x="3562350" y="0"/>
                  </a:moveTo>
                  <a:lnTo>
                    <a:pt x="3559556" y="9906"/>
                  </a:lnTo>
                  <a:lnTo>
                    <a:pt x="3565906" y="12700"/>
                  </a:lnTo>
                  <a:lnTo>
                    <a:pt x="3570224" y="12700"/>
                  </a:lnTo>
                  <a:lnTo>
                    <a:pt x="3573018" y="2794"/>
                  </a:lnTo>
                  <a:lnTo>
                    <a:pt x="3565906" y="0"/>
                  </a:lnTo>
                  <a:close/>
                </a:path>
              </a:pathLst>
            </a:custGeom>
            <a:solidFill>
              <a:srgbClr val="005888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63500" y="1775841"/>
              <a:ext cx="12700" cy="12700"/>
            </a:xfrm>
            <a:custGeom>
              <a:avLst/>
              <a:gdLst/>
              <a:ahLst/>
              <a:cxnLst/>
              <a:rect r="r" b="b" t="t" l="l"/>
              <a:pathLst>
                <a:path h="12700" w="12700">
                  <a:moveTo>
                    <a:pt x="6350" y="0"/>
                  </a:moveTo>
                  <a:cubicBezTo>
                    <a:pt x="2794" y="0"/>
                    <a:pt x="0" y="2794"/>
                    <a:pt x="0" y="6350"/>
                  </a:cubicBezTo>
                  <a:cubicBezTo>
                    <a:pt x="0" y="9906"/>
                    <a:pt x="2794" y="12700"/>
                    <a:pt x="6350" y="12700"/>
                  </a:cubicBezTo>
                  <a:cubicBezTo>
                    <a:pt x="9906" y="12700"/>
                    <a:pt x="12700" y="9906"/>
                    <a:pt x="12700" y="6350"/>
                  </a:cubicBezTo>
                  <a:cubicBezTo>
                    <a:pt x="12700" y="2794"/>
                    <a:pt x="9906" y="0"/>
                    <a:pt x="6350" y="0"/>
                  </a:cubicBezTo>
                  <a:close/>
                </a:path>
              </a:pathLst>
            </a:custGeom>
            <a:solidFill>
              <a:srgbClr val="00537F"/>
            </a:solidFill>
          </p:spPr>
        </p:sp>
      </p:grp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833139" y="566159"/>
            <a:ext cx="23288584" cy="154417"/>
            <a:chOff x="0" y="0"/>
            <a:chExt cx="6133619" cy="4066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33619" cy="40669"/>
            </a:xfrm>
            <a:custGeom>
              <a:avLst/>
              <a:gdLst/>
              <a:ahLst/>
              <a:cxnLst/>
              <a:rect r="r" b="b" t="t" l="l"/>
              <a:pathLst>
                <a:path h="40669" w="6133619">
                  <a:moveTo>
                    <a:pt x="0" y="0"/>
                  </a:moveTo>
                  <a:lnTo>
                    <a:pt x="6133619" y="0"/>
                  </a:lnTo>
                  <a:lnTo>
                    <a:pt x="6133619" y="40669"/>
                  </a:lnTo>
                  <a:lnTo>
                    <a:pt x="0" y="40669"/>
                  </a:lnTo>
                  <a:close/>
                </a:path>
              </a:pathLst>
            </a:custGeom>
            <a:solidFill>
              <a:srgbClr val="01537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6133619" cy="787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750096" y="1520991"/>
            <a:ext cx="11950293" cy="7477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8456"/>
              </a:lnSpc>
            </a:pPr>
            <a:r>
              <a:rPr lang="en-US" b="true" sz="6988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&gt; </a:t>
            </a:r>
            <a:r>
              <a:rPr lang="en-US" sz="6988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GREBA</a:t>
            </a:r>
            <a:r>
              <a:rPr lang="en-US" b="true" sz="6988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 ZERGATIK? </a:t>
            </a:r>
          </a:p>
          <a:p>
            <a:pPr algn="l" marL="1508812" indent="-754406" lvl="1">
              <a:lnSpc>
                <a:spcPts val="8456"/>
              </a:lnSpc>
              <a:buFont typeface="Arial"/>
              <a:buChar char="•"/>
            </a:pPr>
            <a:r>
              <a:rPr lang="en-US" b="true" sz="6988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ELKARTASUNA</a:t>
            </a:r>
          </a:p>
          <a:p>
            <a:pPr algn="l" marL="1508812" indent="-754406" lvl="1">
              <a:lnSpc>
                <a:spcPts val="8456"/>
              </a:lnSpc>
              <a:buFont typeface="Arial"/>
              <a:buChar char="•"/>
            </a:pPr>
            <a:r>
              <a:rPr lang="en-US" sz="6988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240.000 EUSKAL LANGILE</a:t>
            </a:r>
          </a:p>
          <a:p>
            <a:pPr algn="l" marL="1508812" indent="-754406" lvl="1">
              <a:lnSpc>
                <a:spcPts val="8456"/>
              </a:lnSpc>
              <a:buFont typeface="Arial"/>
              <a:buChar char="•"/>
            </a:pPr>
            <a:r>
              <a:rPr lang="en-US" b="true" sz="6988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2/3 </a:t>
            </a:r>
          </a:p>
          <a:p>
            <a:pPr algn="l" marL="1508812" indent="-754406" lvl="1">
              <a:lnSpc>
                <a:spcPts val="8456"/>
              </a:lnSpc>
              <a:buFont typeface="Arial"/>
              <a:buChar char="•"/>
            </a:pPr>
            <a:r>
              <a:rPr lang="en-US" b="true" sz="6988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1/3 </a:t>
            </a:r>
          </a:p>
          <a:p>
            <a:pPr algn="l" marL="1508812" indent="-754406" lvl="1">
              <a:lnSpc>
                <a:spcPts val="8456"/>
              </a:lnSpc>
              <a:buFont typeface="Arial"/>
              <a:buChar char="•"/>
            </a:pPr>
            <a:r>
              <a:rPr lang="en-US" b="true" sz="6988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1/2 </a:t>
            </a:r>
          </a:p>
          <a:p>
            <a:pPr algn="l">
              <a:lnSpc>
                <a:spcPts val="8456"/>
              </a:lnSpc>
            </a:pPr>
          </a:p>
        </p:txBody>
      </p:sp>
      <p:grpSp>
        <p:nvGrpSpPr>
          <p:cNvPr name="Group 6" id="6"/>
          <p:cNvGrpSpPr/>
          <p:nvPr/>
        </p:nvGrpSpPr>
        <p:grpSpPr>
          <a:xfrm rot="0">
            <a:off x="-1796193" y="5888058"/>
            <a:ext cx="18039238" cy="6499890"/>
            <a:chOff x="0" y="0"/>
            <a:chExt cx="106514900" cy="38379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6514900" cy="38379400"/>
            </a:xfrm>
            <a:custGeom>
              <a:avLst/>
              <a:gdLst/>
              <a:ahLst/>
              <a:cxnLst/>
              <a:rect r="r" b="b" t="t" l="l"/>
              <a:pathLst>
                <a:path h="38379400" w="106514900">
                  <a:moveTo>
                    <a:pt x="0" y="0"/>
                  </a:moveTo>
                  <a:lnTo>
                    <a:pt x="106514900" y="0"/>
                  </a:lnTo>
                  <a:lnTo>
                    <a:pt x="106514900" y="38379400"/>
                  </a:lnTo>
                  <a:lnTo>
                    <a:pt x="0" y="38379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3999462" y="7874705"/>
            <a:ext cx="4601468" cy="2412295"/>
            <a:chOff x="0" y="0"/>
            <a:chExt cx="3744646" cy="196310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959349" y="63752"/>
              <a:ext cx="1290206" cy="1835539"/>
            </a:xfrm>
            <a:custGeom>
              <a:avLst/>
              <a:gdLst/>
              <a:ahLst/>
              <a:cxnLst/>
              <a:rect r="r" b="b" t="t" l="l"/>
              <a:pathLst>
                <a:path h="1835539" w="1290206">
                  <a:moveTo>
                    <a:pt x="7119" y="370207"/>
                  </a:moveTo>
                  <a:cubicBezTo>
                    <a:pt x="7373" y="349379"/>
                    <a:pt x="14739" y="331472"/>
                    <a:pt x="29217" y="316994"/>
                  </a:cubicBezTo>
                  <a:lnTo>
                    <a:pt x="29217" y="316994"/>
                  </a:lnTo>
                  <a:lnTo>
                    <a:pt x="29217" y="316994"/>
                  </a:lnTo>
                  <a:lnTo>
                    <a:pt x="324238" y="22100"/>
                  </a:lnTo>
                  <a:lnTo>
                    <a:pt x="324238" y="22100"/>
                  </a:lnTo>
                  <a:lnTo>
                    <a:pt x="324238" y="22100"/>
                  </a:lnTo>
                  <a:cubicBezTo>
                    <a:pt x="338843" y="7495"/>
                    <a:pt x="356750" y="129"/>
                    <a:pt x="377578" y="2"/>
                  </a:cubicBezTo>
                  <a:lnTo>
                    <a:pt x="377578" y="2"/>
                  </a:lnTo>
                  <a:lnTo>
                    <a:pt x="377578" y="2"/>
                  </a:lnTo>
                  <a:cubicBezTo>
                    <a:pt x="398406" y="-125"/>
                    <a:pt x="416186" y="6860"/>
                    <a:pt x="430537" y="21084"/>
                  </a:cubicBezTo>
                  <a:lnTo>
                    <a:pt x="430537" y="21084"/>
                  </a:lnTo>
                  <a:lnTo>
                    <a:pt x="430537" y="21084"/>
                  </a:lnTo>
                  <a:lnTo>
                    <a:pt x="1268991" y="859665"/>
                  </a:lnTo>
                  <a:lnTo>
                    <a:pt x="1264546" y="864110"/>
                  </a:lnTo>
                  <a:lnTo>
                    <a:pt x="1268991" y="859665"/>
                  </a:lnTo>
                  <a:cubicBezTo>
                    <a:pt x="1283342" y="874016"/>
                    <a:pt x="1290454" y="891923"/>
                    <a:pt x="1290200" y="912624"/>
                  </a:cubicBezTo>
                  <a:lnTo>
                    <a:pt x="1283850" y="912497"/>
                  </a:lnTo>
                  <a:lnTo>
                    <a:pt x="1290200" y="912497"/>
                  </a:lnTo>
                  <a:cubicBezTo>
                    <a:pt x="1290073" y="933325"/>
                    <a:pt x="1282580" y="951232"/>
                    <a:pt x="1268102" y="965837"/>
                  </a:cubicBezTo>
                  <a:lnTo>
                    <a:pt x="1268102" y="965837"/>
                  </a:lnTo>
                  <a:lnTo>
                    <a:pt x="1268102" y="965837"/>
                  </a:lnTo>
                  <a:lnTo>
                    <a:pt x="420504" y="1813435"/>
                  </a:lnTo>
                  <a:lnTo>
                    <a:pt x="416059" y="1808990"/>
                  </a:lnTo>
                  <a:lnTo>
                    <a:pt x="420504" y="1813435"/>
                  </a:lnTo>
                  <a:cubicBezTo>
                    <a:pt x="406026" y="1827913"/>
                    <a:pt x="388119" y="1835406"/>
                    <a:pt x="367291" y="1835533"/>
                  </a:cubicBezTo>
                  <a:lnTo>
                    <a:pt x="367291" y="1829183"/>
                  </a:lnTo>
                  <a:lnTo>
                    <a:pt x="367418" y="1835533"/>
                  </a:lnTo>
                  <a:cubicBezTo>
                    <a:pt x="346590" y="1835787"/>
                    <a:pt x="328683" y="1828675"/>
                    <a:pt x="314332" y="1814324"/>
                  </a:cubicBezTo>
                  <a:lnTo>
                    <a:pt x="314332" y="1814324"/>
                  </a:lnTo>
                  <a:lnTo>
                    <a:pt x="314332" y="1814324"/>
                  </a:lnTo>
                  <a:lnTo>
                    <a:pt x="21089" y="1521081"/>
                  </a:lnTo>
                  <a:lnTo>
                    <a:pt x="25534" y="1516636"/>
                  </a:lnTo>
                  <a:lnTo>
                    <a:pt x="21089" y="1521081"/>
                  </a:lnTo>
                  <a:cubicBezTo>
                    <a:pt x="6738" y="1506730"/>
                    <a:pt x="-247" y="1488950"/>
                    <a:pt x="7" y="1468122"/>
                  </a:cubicBezTo>
                  <a:lnTo>
                    <a:pt x="7" y="1468122"/>
                  </a:lnTo>
                  <a:lnTo>
                    <a:pt x="7" y="1468122"/>
                  </a:lnTo>
                  <a:cubicBezTo>
                    <a:pt x="261" y="1447294"/>
                    <a:pt x="7500" y="1429387"/>
                    <a:pt x="22105" y="1414909"/>
                  </a:cubicBezTo>
                  <a:lnTo>
                    <a:pt x="26550" y="1419354"/>
                  </a:lnTo>
                  <a:lnTo>
                    <a:pt x="22105" y="1414909"/>
                  </a:lnTo>
                  <a:lnTo>
                    <a:pt x="525660" y="911354"/>
                  </a:lnTo>
                  <a:lnTo>
                    <a:pt x="530105" y="915799"/>
                  </a:lnTo>
                  <a:lnTo>
                    <a:pt x="525660" y="920244"/>
                  </a:lnTo>
                  <a:lnTo>
                    <a:pt x="28455" y="423039"/>
                  </a:lnTo>
                  <a:lnTo>
                    <a:pt x="32900" y="418594"/>
                  </a:lnTo>
                  <a:lnTo>
                    <a:pt x="28455" y="423039"/>
                  </a:lnTo>
                  <a:cubicBezTo>
                    <a:pt x="14104" y="408688"/>
                    <a:pt x="7119" y="391035"/>
                    <a:pt x="7246" y="370207"/>
                  </a:cubicBezTo>
                  <a:lnTo>
                    <a:pt x="19946" y="370334"/>
                  </a:lnTo>
                  <a:cubicBezTo>
                    <a:pt x="19819" y="387987"/>
                    <a:pt x="25661" y="402338"/>
                    <a:pt x="37472" y="414149"/>
                  </a:cubicBezTo>
                  <a:lnTo>
                    <a:pt x="37472" y="414149"/>
                  </a:lnTo>
                  <a:lnTo>
                    <a:pt x="37472" y="414149"/>
                  </a:lnTo>
                  <a:lnTo>
                    <a:pt x="534677" y="911354"/>
                  </a:lnTo>
                  <a:lnTo>
                    <a:pt x="539122" y="915799"/>
                  </a:lnTo>
                  <a:lnTo>
                    <a:pt x="534677" y="920244"/>
                  </a:lnTo>
                  <a:lnTo>
                    <a:pt x="31122" y="1423799"/>
                  </a:lnTo>
                  <a:lnTo>
                    <a:pt x="31122" y="1423799"/>
                  </a:lnTo>
                  <a:lnTo>
                    <a:pt x="31122" y="1423799"/>
                  </a:lnTo>
                  <a:cubicBezTo>
                    <a:pt x="19057" y="1435864"/>
                    <a:pt x="12961" y="1450596"/>
                    <a:pt x="12707" y="1468249"/>
                  </a:cubicBezTo>
                  <a:lnTo>
                    <a:pt x="6357" y="1468122"/>
                  </a:lnTo>
                  <a:lnTo>
                    <a:pt x="12707" y="1468122"/>
                  </a:lnTo>
                  <a:cubicBezTo>
                    <a:pt x="12580" y="1485775"/>
                    <a:pt x="18295" y="1500253"/>
                    <a:pt x="30106" y="1511937"/>
                  </a:cubicBezTo>
                  <a:lnTo>
                    <a:pt x="323349" y="1805180"/>
                  </a:lnTo>
                  <a:lnTo>
                    <a:pt x="318904" y="1809625"/>
                  </a:lnTo>
                  <a:lnTo>
                    <a:pt x="323349" y="1805180"/>
                  </a:lnTo>
                  <a:cubicBezTo>
                    <a:pt x="335160" y="1816991"/>
                    <a:pt x="349638" y="1822833"/>
                    <a:pt x="367291" y="1822579"/>
                  </a:cubicBezTo>
                  <a:lnTo>
                    <a:pt x="367291" y="1822579"/>
                  </a:lnTo>
                  <a:lnTo>
                    <a:pt x="367291" y="1822579"/>
                  </a:lnTo>
                  <a:cubicBezTo>
                    <a:pt x="384944" y="1822452"/>
                    <a:pt x="399549" y="1816356"/>
                    <a:pt x="411614" y="1804164"/>
                  </a:cubicBezTo>
                  <a:lnTo>
                    <a:pt x="411614" y="1804164"/>
                  </a:lnTo>
                  <a:lnTo>
                    <a:pt x="411614" y="1804164"/>
                  </a:lnTo>
                  <a:lnTo>
                    <a:pt x="1259212" y="956566"/>
                  </a:lnTo>
                  <a:lnTo>
                    <a:pt x="1263657" y="961011"/>
                  </a:lnTo>
                  <a:lnTo>
                    <a:pt x="1259212" y="956566"/>
                  </a:lnTo>
                  <a:cubicBezTo>
                    <a:pt x="1271404" y="944374"/>
                    <a:pt x="1277500" y="929769"/>
                    <a:pt x="1277627" y="912243"/>
                  </a:cubicBezTo>
                  <a:lnTo>
                    <a:pt x="1277627" y="912243"/>
                  </a:lnTo>
                  <a:lnTo>
                    <a:pt x="1277627" y="912243"/>
                  </a:lnTo>
                  <a:cubicBezTo>
                    <a:pt x="1277881" y="894717"/>
                    <a:pt x="1272039" y="880239"/>
                    <a:pt x="1260228" y="868301"/>
                  </a:cubicBezTo>
                  <a:lnTo>
                    <a:pt x="1260228" y="868301"/>
                  </a:lnTo>
                  <a:lnTo>
                    <a:pt x="1260228" y="868301"/>
                  </a:lnTo>
                  <a:lnTo>
                    <a:pt x="421520" y="29974"/>
                  </a:lnTo>
                  <a:lnTo>
                    <a:pt x="425965" y="25529"/>
                  </a:lnTo>
                  <a:lnTo>
                    <a:pt x="421520" y="29974"/>
                  </a:lnTo>
                  <a:cubicBezTo>
                    <a:pt x="409709" y="18163"/>
                    <a:pt x="395231" y="12448"/>
                    <a:pt x="377578" y="12575"/>
                  </a:cubicBezTo>
                  <a:lnTo>
                    <a:pt x="377578" y="6225"/>
                  </a:lnTo>
                  <a:lnTo>
                    <a:pt x="377578" y="12575"/>
                  </a:lnTo>
                  <a:cubicBezTo>
                    <a:pt x="360052" y="12702"/>
                    <a:pt x="345320" y="18798"/>
                    <a:pt x="333128" y="30990"/>
                  </a:cubicBezTo>
                  <a:lnTo>
                    <a:pt x="328683" y="26545"/>
                  </a:lnTo>
                  <a:lnTo>
                    <a:pt x="333128" y="30990"/>
                  </a:lnTo>
                  <a:lnTo>
                    <a:pt x="38107" y="326011"/>
                  </a:lnTo>
                  <a:lnTo>
                    <a:pt x="33662" y="321566"/>
                  </a:lnTo>
                  <a:lnTo>
                    <a:pt x="38107" y="326011"/>
                  </a:lnTo>
                  <a:cubicBezTo>
                    <a:pt x="26042" y="338076"/>
                    <a:pt x="19946" y="352808"/>
                    <a:pt x="19692" y="370461"/>
                  </a:cubicBezTo>
                  <a:close/>
                </a:path>
              </a:pathLst>
            </a:custGeom>
            <a:solidFill>
              <a:srgbClr val="00537F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01854" y="1775841"/>
              <a:ext cx="3573018" cy="12700"/>
            </a:xfrm>
            <a:custGeom>
              <a:avLst/>
              <a:gdLst/>
              <a:ahLst/>
              <a:cxnLst/>
              <a:rect r="r" b="b" t="t" l="l"/>
              <a:pathLst>
                <a:path h="12700" w="3573018">
                  <a:moveTo>
                    <a:pt x="2794" y="0"/>
                  </a:moveTo>
                  <a:lnTo>
                    <a:pt x="0" y="9906"/>
                  </a:lnTo>
                  <a:lnTo>
                    <a:pt x="6350" y="12700"/>
                  </a:lnTo>
                  <a:lnTo>
                    <a:pt x="10668" y="12700"/>
                  </a:lnTo>
                  <a:lnTo>
                    <a:pt x="13462" y="2794"/>
                  </a:lnTo>
                  <a:lnTo>
                    <a:pt x="6350" y="0"/>
                  </a:lnTo>
                  <a:close/>
                  <a:moveTo>
                    <a:pt x="41910" y="0"/>
                  </a:moveTo>
                  <a:lnTo>
                    <a:pt x="39116" y="9906"/>
                  </a:lnTo>
                  <a:lnTo>
                    <a:pt x="45466" y="12700"/>
                  </a:lnTo>
                  <a:lnTo>
                    <a:pt x="49784" y="12700"/>
                  </a:lnTo>
                  <a:lnTo>
                    <a:pt x="52578" y="2794"/>
                  </a:lnTo>
                  <a:lnTo>
                    <a:pt x="45466" y="0"/>
                  </a:lnTo>
                  <a:close/>
                  <a:moveTo>
                    <a:pt x="81026" y="0"/>
                  </a:moveTo>
                  <a:lnTo>
                    <a:pt x="78232" y="9906"/>
                  </a:lnTo>
                  <a:lnTo>
                    <a:pt x="84582" y="12700"/>
                  </a:lnTo>
                  <a:lnTo>
                    <a:pt x="88646" y="12700"/>
                  </a:lnTo>
                  <a:lnTo>
                    <a:pt x="91440" y="2794"/>
                  </a:lnTo>
                  <a:lnTo>
                    <a:pt x="84328" y="0"/>
                  </a:lnTo>
                  <a:close/>
                  <a:moveTo>
                    <a:pt x="120142" y="0"/>
                  </a:moveTo>
                  <a:lnTo>
                    <a:pt x="117348" y="9906"/>
                  </a:lnTo>
                  <a:lnTo>
                    <a:pt x="123698" y="12700"/>
                  </a:lnTo>
                  <a:lnTo>
                    <a:pt x="128016" y="12700"/>
                  </a:lnTo>
                  <a:lnTo>
                    <a:pt x="130810" y="2794"/>
                  </a:lnTo>
                  <a:lnTo>
                    <a:pt x="123698" y="0"/>
                  </a:lnTo>
                  <a:close/>
                  <a:moveTo>
                    <a:pt x="159258" y="0"/>
                  </a:moveTo>
                  <a:lnTo>
                    <a:pt x="156464" y="9906"/>
                  </a:lnTo>
                  <a:lnTo>
                    <a:pt x="162814" y="12700"/>
                  </a:lnTo>
                  <a:lnTo>
                    <a:pt x="167132" y="12700"/>
                  </a:lnTo>
                  <a:lnTo>
                    <a:pt x="169926" y="2794"/>
                  </a:lnTo>
                  <a:lnTo>
                    <a:pt x="162814" y="0"/>
                  </a:lnTo>
                  <a:close/>
                  <a:moveTo>
                    <a:pt x="198374" y="0"/>
                  </a:moveTo>
                  <a:lnTo>
                    <a:pt x="195580" y="9906"/>
                  </a:lnTo>
                  <a:lnTo>
                    <a:pt x="201930" y="12700"/>
                  </a:lnTo>
                  <a:lnTo>
                    <a:pt x="206248" y="12700"/>
                  </a:lnTo>
                  <a:lnTo>
                    <a:pt x="209042" y="2794"/>
                  </a:lnTo>
                  <a:lnTo>
                    <a:pt x="201930" y="0"/>
                  </a:lnTo>
                  <a:close/>
                  <a:moveTo>
                    <a:pt x="237490" y="0"/>
                  </a:moveTo>
                  <a:lnTo>
                    <a:pt x="234696" y="9906"/>
                  </a:lnTo>
                  <a:lnTo>
                    <a:pt x="241046" y="12700"/>
                  </a:lnTo>
                  <a:lnTo>
                    <a:pt x="245364" y="12700"/>
                  </a:lnTo>
                  <a:lnTo>
                    <a:pt x="248158" y="2794"/>
                  </a:lnTo>
                  <a:lnTo>
                    <a:pt x="241046" y="0"/>
                  </a:lnTo>
                  <a:close/>
                  <a:moveTo>
                    <a:pt x="276606" y="0"/>
                  </a:moveTo>
                  <a:lnTo>
                    <a:pt x="273812" y="9906"/>
                  </a:lnTo>
                  <a:lnTo>
                    <a:pt x="280162" y="12700"/>
                  </a:lnTo>
                  <a:lnTo>
                    <a:pt x="284480" y="12700"/>
                  </a:lnTo>
                  <a:lnTo>
                    <a:pt x="287274" y="2794"/>
                  </a:lnTo>
                  <a:lnTo>
                    <a:pt x="280162" y="0"/>
                  </a:lnTo>
                  <a:close/>
                  <a:moveTo>
                    <a:pt x="315722" y="0"/>
                  </a:moveTo>
                  <a:lnTo>
                    <a:pt x="312928" y="9906"/>
                  </a:lnTo>
                  <a:lnTo>
                    <a:pt x="319278" y="12700"/>
                  </a:lnTo>
                  <a:lnTo>
                    <a:pt x="323596" y="12700"/>
                  </a:lnTo>
                  <a:lnTo>
                    <a:pt x="326390" y="2794"/>
                  </a:lnTo>
                  <a:lnTo>
                    <a:pt x="319278" y="0"/>
                  </a:lnTo>
                  <a:close/>
                  <a:moveTo>
                    <a:pt x="354838" y="0"/>
                  </a:moveTo>
                  <a:lnTo>
                    <a:pt x="352044" y="9906"/>
                  </a:lnTo>
                  <a:lnTo>
                    <a:pt x="358394" y="12700"/>
                  </a:lnTo>
                  <a:lnTo>
                    <a:pt x="362712" y="12700"/>
                  </a:lnTo>
                  <a:lnTo>
                    <a:pt x="365506" y="2794"/>
                  </a:lnTo>
                  <a:lnTo>
                    <a:pt x="358394" y="0"/>
                  </a:lnTo>
                  <a:close/>
                  <a:moveTo>
                    <a:pt x="393954" y="0"/>
                  </a:moveTo>
                  <a:lnTo>
                    <a:pt x="391160" y="9906"/>
                  </a:lnTo>
                  <a:lnTo>
                    <a:pt x="397510" y="12700"/>
                  </a:lnTo>
                  <a:lnTo>
                    <a:pt x="401828" y="12700"/>
                  </a:lnTo>
                  <a:lnTo>
                    <a:pt x="404622" y="2794"/>
                  </a:lnTo>
                  <a:lnTo>
                    <a:pt x="397510" y="0"/>
                  </a:lnTo>
                  <a:close/>
                  <a:moveTo>
                    <a:pt x="433070" y="0"/>
                  </a:moveTo>
                  <a:lnTo>
                    <a:pt x="430276" y="9906"/>
                  </a:lnTo>
                  <a:lnTo>
                    <a:pt x="436626" y="12700"/>
                  </a:lnTo>
                  <a:lnTo>
                    <a:pt x="440944" y="12700"/>
                  </a:lnTo>
                  <a:lnTo>
                    <a:pt x="443738" y="2794"/>
                  </a:lnTo>
                  <a:lnTo>
                    <a:pt x="436626" y="0"/>
                  </a:lnTo>
                  <a:close/>
                  <a:moveTo>
                    <a:pt x="472186" y="0"/>
                  </a:moveTo>
                  <a:lnTo>
                    <a:pt x="469392" y="9906"/>
                  </a:lnTo>
                  <a:lnTo>
                    <a:pt x="475742" y="12700"/>
                  </a:lnTo>
                  <a:lnTo>
                    <a:pt x="480060" y="12700"/>
                  </a:lnTo>
                  <a:lnTo>
                    <a:pt x="482854" y="2794"/>
                  </a:lnTo>
                  <a:lnTo>
                    <a:pt x="475742" y="0"/>
                  </a:lnTo>
                  <a:close/>
                  <a:moveTo>
                    <a:pt x="511302" y="0"/>
                  </a:moveTo>
                  <a:lnTo>
                    <a:pt x="508508" y="9906"/>
                  </a:lnTo>
                  <a:lnTo>
                    <a:pt x="514858" y="12700"/>
                  </a:lnTo>
                  <a:lnTo>
                    <a:pt x="519176" y="12700"/>
                  </a:lnTo>
                  <a:lnTo>
                    <a:pt x="521970" y="2794"/>
                  </a:lnTo>
                  <a:lnTo>
                    <a:pt x="514858" y="0"/>
                  </a:lnTo>
                  <a:close/>
                  <a:moveTo>
                    <a:pt x="550418" y="0"/>
                  </a:moveTo>
                  <a:lnTo>
                    <a:pt x="547624" y="9906"/>
                  </a:lnTo>
                  <a:lnTo>
                    <a:pt x="553974" y="12700"/>
                  </a:lnTo>
                  <a:lnTo>
                    <a:pt x="558292" y="12700"/>
                  </a:lnTo>
                  <a:lnTo>
                    <a:pt x="561086" y="2794"/>
                  </a:lnTo>
                  <a:lnTo>
                    <a:pt x="553974" y="0"/>
                  </a:lnTo>
                  <a:close/>
                  <a:moveTo>
                    <a:pt x="589534" y="0"/>
                  </a:moveTo>
                  <a:lnTo>
                    <a:pt x="586740" y="9906"/>
                  </a:lnTo>
                  <a:lnTo>
                    <a:pt x="593090" y="12700"/>
                  </a:lnTo>
                  <a:lnTo>
                    <a:pt x="597408" y="12700"/>
                  </a:lnTo>
                  <a:lnTo>
                    <a:pt x="600202" y="2794"/>
                  </a:lnTo>
                  <a:lnTo>
                    <a:pt x="593090" y="0"/>
                  </a:lnTo>
                  <a:close/>
                  <a:moveTo>
                    <a:pt x="628650" y="0"/>
                  </a:moveTo>
                  <a:lnTo>
                    <a:pt x="625856" y="9906"/>
                  </a:lnTo>
                  <a:lnTo>
                    <a:pt x="632206" y="12700"/>
                  </a:lnTo>
                  <a:lnTo>
                    <a:pt x="636524" y="12700"/>
                  </a:lnTo>
                  <a:lnTo>
                    <a:pt x="639318" y="2794"/>
                  </a:lnTo>
                  <a:lnTo>
                    <a:pt x="632206" y="0"/>
                  </a:lnTo>
                  <a:close/>
                  <a:moveTo>
                    <a:pt x="667766" y="0"/>
                  </a:moveTo>
                  <a:lnTo>
                    <a:pt x="664972" y="9906"/>
                  </a:lnTo>
                  <a:lnTo>
                    <a:pt x="671322" y="12700"/>
                  </a:lnTo>
                  <a:lnTo>
                    <a:pt x="675640" y="12700"/>
                  </a:lnTo>
                  <a:lnTo>
                    <a:pt x="678434" y="2794"/>
                  </a:lnTo>
                  <a:lnTo>
                    <a:pt x="671322" y="0"/>
                  </a:lnTo>
                  <a:close/>
                  <a:moveTo>
                    <a:pt x="706882" y="0"/>
                  </a:moveTo>
                  <a:lnTo>
                    <a:pt x="704088" y="9906"/>
                  </a:lnTo>
                  <a:lnTo>
                    <a:pt x="710438" y="12700"/>
                  </a:lnTo>
                  <a:lnTo>
                    <a:pt x="714756" y="12700"/>
                  </a:lnTo>
                  <a:lnTo>
                    <a:pt x="717550" y="2794"/>
                  </a:lnTo>
                  <a:lnTo>
                    <a:pt x="710438" y="0"/>
                  </a:lnTo>
                  <a:close/>
                  <a:moveTo>
                    <a:pt x="745998" y="0"/>
                  </a:moveTo>
                  <a:lnTo>
                    <a:pt x="743204" y="9906"/>
                  </a:lnTo>
                  <a:lnTo>
                    <a:pt x="749554" y="12700"/>
                  </a:lnTo>
                  <a:lnTo>
                    <a:pt x="753872" y="12700"/>
                  </a:lnTo>
                  <a:lnTo>
                    <a:pt x="756666" y="2794"/>
                  </a:lnTo>
                  <a:lnTo>
                    <a:pt x="749554" y="0"/>
                  </a:lnTo>
                  <a:close/>
                  <a:moveTo>
                    <a:pt x="785114" y="0"/>
                  </a:moveTo>
                  <a:lnTo>
                    <a:pt x="782320" y="9906"/>
                  </a:lnTo>
                  <a:lnTo>
                    <a:pt x="788670" y="12700"/>
                  </a:lnTo>
                  <a:lnTo>
                    <a:pt x="792988" y="12700"/>
                  </a:lnTo>
                  <a:lnTo>
                    <a:pt x="795782" y="2794"/>
                  </a:lnTo>
                  <a:lnTo>
                    <a:pt x="788670" y="0"/>
                  </a:lnTo>
                  <a:close/>
                  <a:moveTo>
                    <a:pt x="824230" y="0"/>
                  </a:moveTo>
                  <a:lnTo>
                    <a:pt x="821436" y="9906"/>
                  </a:lnTo>
                  <a:lnTo>
                    <a:pt x="827786" y="12700"/>
                  </a:lnTo>
                  <a:lnTo>
                    <a:pt x="832104" y="12700"/>
                  </a:lnTo>
                  <a:lnTo>
                    <a:pt x="834898" y="2794"/>
                  </a:lnTo>
                  <a:lnTo>
                    <a:pt x="827786" y="0"/>
                  </a:lnTo>
                  <a:close/>
                  <a:moveTo>
                    <a:pt x="863346" y="0"/>
                  </a:moveTo>
                  <a:lnTo>
                    <a:pt x="860552" y="9906"/>
                  </a:lnTo>
                  <a:lnTo>
                    <a:pt x="866902" y="12700"/>
                  </a:lnTo>
                  <a:lnTo>
                    <a:pt x="871220" y="12700"/>
                  </a:lnTo>
                  <a:lnTo>
                    <a:pt x="874014" y="2794"/>
                  </a:lnTo>
                  <a:lnTo>
                    <a:pt x="866902" y="0"/>
                  </a:lnTo>
                  <a:close/>
                  <a:moveTo>
                    <a:pt x="902462" y="0"/>
                  </a:moveTo>
                  <a:lnTo>
                    <a:pt x="899668" y="9906"/>
                  </a:lnTo>
                  <a:lnTo>
                    <a:pt x="906018" y="12700"/>
                  </a:lnTo>
                  <a:lnTo>
                    <a:pt x="910336" y="12700"/>
                  </a:lnTo>
                  <a:lnTo>
                    <a:pt x="913130" y="2794"/>
                  </a:lnTo>
                  <a:lnTo>
                    <a:pt x="906018" y="0"/>
                  </a:lnTo>
                  <a:close/>
                  <a:moveTo>
                    <a:pt x="941578" y="0"/>
                  </a:moveTo>
                  <a:lnTo>
                    <a:pt x="938784" y="9906"/>
                  </a:lnTo>
                  <a:lnTo>
                    <a:pt x="945134" y="12700"/>
                  </a:lnTo>
                  <a:lnTo>
                    <a:pt x="949452" y="12700"/>
                  </a:lnTo>
                  <a:lnTo>
                    <a:pt x="952246" y="2794"/>
                  </a:lnTo>
                  <a:lnTo>
                    <a:pt x="945134" y="0"/>
                  </a:lnTo>
                  <a:close/>
                  <a:moveTo>
                    <a:pt x="980694" y="0"/>
                  </a:moveTo>
                  <a:lnTo>
                    <a:pt x="977900" y="9906"/>
                  </a:lnTo>
                  <a:lnTo>
                    <a:pt x="984250" y="12700"/>
                  </a:lnTo>
                  <a:lnTo>
                    <a:pt x="988568" y="12700"/>
                  </a:lnTo>
                  <a:lnTo>
                    <a:pt x="991362" y="2794"/>
                  </a:lnTo>
                  <a:lnTo>
                    <a:pt x="984250" y="0"/>
                  </a:lnTo>
                  <a:close/>
                  <a:moveTo>
                    <a:pt x="1019810" y="0"/>
                  </a:moveTo>
                  <a:lnTo>
                    <a:pt x="1017016" y="9906"/>
                  </a:lnTo>
                  <a:lnTo>
                    <a:pt x="1023366" y="12700"/>
                  </a:lnTo>
                  <a:lnTo>
                    <a:pt x="1027684" y="12700"/>
                  </a:lnTo>
                  <a:lnTo>
                    <a:pt x="1030478" y="2794"/>
                  </a:lnTo>
                  <a:lnTo>
                    <a:pt x="1023366" y="0"/>
                  </a:lnTo>
                  <a:close/>
                  <a:moveTo>
                    <a:pt x="1058926" y="0"/>
                  </a:moveTo>
                  <a:lnTo>
                    <a:pt x="1056132" y="9906"/>
                  </a:lnTo>
                  <a:lnTo>
                    <a:pt x="1062482" y="12700"/>
                  </a:lnTo>
                  <a:lnTo>
                    <a:pt x="1066800" y="12700"/>
                  </a:lnTo>
                  <a:lnTo>
                    <a:pt x="1069594" y="2794"/>
                  </a:lnTo>
                  <a:lnTo>
                    <a:pt x="1062482" y="0"/>
                  </a:lnTo>
                  <a:close/>
                  <a:moveTo>
                    <a:pt x="1098042" y="0"/>
                  </a:moveTo>
                  <a:lnTo>
                    <a:pt x="1095248" y="9906"/>
                  </a:lnTo>
                  <a:lnTo>
                    <a:pt x="1101598" y="12700"/>
                  </a:lnTo>
                  <a:lnTo>
                    <a:pt x="1105916" y="12700"/>
                  </a:lnTo>
                  <a:lnTo>
                    <a:pt x="1108710" y="2794"/>
                  </a:lnTo>
                  <a:lnTo>
                    <a:pt x="1101598" y="0"/>
                  </a:lnTo>
                  <a:close/>
                  <a:moveTo>
                    <a:pt x="1137158" y="0"/>
                  </a:moveTo>
                  <a:lnTo>
                    <a:pt x="1134364" y="9906"/>
                  </a:lnTo>
                  <a:lnTo>
                    <a:pt x="1140714" y="12700"/>
                  </a:lnTo>
                  <a:lnTo>
                    <a:pt x="1145032" y="12700"/>
                  </a:lnTo>
                  <a:lnTo>
                    <a:pt x="1147826" y="2794"/>
                  </a:lnTo>
                  <a:lnTo>
                    <a:pt x="1140714" y="0"/>
                  </a:lnTo>
                  <a:close/>
                  <a:moveTo>
                    <a:pt x="1176274" y="0"/>
                  </a:moveTo>
                  <a:lnTo>
                    <a:pt x="1173480" y="9906"/>
                  </a:lnTo>
                  <a:lnTo>
                    <a:pt x="1179830" y="12700"/>
                  </a:lnTo>
                  <a:lnTo>
                    <a:pt x="1184148" y="12700"/>
                  </a:lnTo>
                  <a:lnTo>
                    <a:pt x="1186942" y="2794"/>
                  </a:lnTo>
                  <a:lnTo>
                    <a:pt x="1179830" y="0"/>
                  </a:lnTo>
                  <a:close/>
                  <a:moveTo>
                    <a:pt x="1215390" y="0"/>
                  </a:moveTo>
                  <a:lnTo>
                    <a:pt x="1212596" y="9906"/>
                  </a:lnTo>
                  <a:lnTo>
                    <a:pt x="1218946" y="12700"/>
                  </a:lnTo>
                  <a:lnTo>
                    <a:pt x="1223264" y="12700"/>
                  </a:lnTo>
                  <a:lnTo>
                    <a:pt x="1226058" y="2794"/>
                  </a:lnTo>
                  <a:lnTo>
                    <a:pt x="1218946" y="0"/>
                  </a:lnTo>
                  <a:close/>
                  <a:moveTo>
                    <a:pt x="1254507" y="0"/>
                  </a:moveTo>
                  <a:lnTo>
                    <a:pt x="1251713" y="9906"/>
                  </a:lnTo>
                  <a:lnTo>
                    <a:pt x="1258063" y="12700"/>
                  </a:lnTo>
                  <a:lnTo>
                    <a:pt x="1262380" y="12700"/>
                  </a:lnTo>
                  <a:lnTo>
                    <a:pt x="1265174" y="2794"/>
                  </a:lnTo>
                  <a:lnTo>
                    <a:pt x="1258063" y="0"/>
                  </a:lnTo>
                  <a:close/>
                  <a:moveTo>
                    <a:pt x="1293623" y="0"/>
                  </a:moveTo>
                  <a:lnTo>
                    <a:pt x="1290829" y="9906"/>
                  </a:lnTo>
                  <a:lnTo>
                    <a:pt x="1297179" y="12700"/>
                  </a:lnTo>
                  <a:lnTo>
                    <a:pt x="1301496" y="12700"/>
                  </a:lnTo>
                  <a:lnTo>
                    <a:pt x="1304290" y="2794"/>
                  </a:lnTo>
                  <a:lnTo>
                    <a:pt x="1297179" y="0"/>
                  </a:lnTo>
                  <a:close/>
                  <a:moveTo>
                    <a:pt x="1332739" y="0"/>
                  </a:moveTo>
                  <a:lnTo>
                    <a:pt x="1329945" y="9906"/>
                  </a:lnTo>
                  <a:lnTo>
                    <a:pt x="1336295" y="12700"/>
                  </a:lnTo>
                  <a:lnTo>
                    <a:pt x="1340613" y="12700"/>
                  </a:lnTo>
                  <a:lnTo>
                    <a:pt x="1343407" y="2794"/>
                  </a:lnTo>
                  <a:lnTo>
                    <a:pt x="1336295" y="0"/>
                  </a:lnTo>
                  <a:close/>
                  <a:moveTo>
                    <a:pt x="1371855" y="0"/>
                  </a:moveTo>
                  <a:lnTo>
                    <a:pt x="1369061" y="9906"/>
                  </a:lnTo>
                  <a:lnTo>
                    <a:pt x="1375411" y="12700"/>
                  </a:lnTo>
                  <a:lnTo>
                    <a:pt x="1379729" y="12700"/>
                  </a:lnTo>
                  <a:lnTo>
                    <a:pt x="1382523" y="2794"/>
                  </a:lnTo>
                  <a:lnTo>
                    <a:pt x="1375411" y="0"/>
                  </a:lnTo>
                  <a:close/>
                  <a:moveTo>
                    <a:pt x="1410971" y="0"/>
                  </a:moveTo>
                  <a:lnTo>
                    <a:pt x="1408177" y="9906"/>
                  </a:lnTo>
                  <a:lnTo>
                    <a:pt x="1414527" y="12700"/>
                  </a:lnTo>
                  <a:lnTo>
                    <a:pt x="1418845" y="12700"/>
                  </a:lnTo>
                  <a:lnTo>
                    <a:pt x="1421639" y="2794"/>
                  </a:lnTo>
                  <a:lnTo>
                    <a:pt x="1414527" y="0"/>
                  </a:lnTo>
                  <a:close/>
                  <a:moveTo>
                    <a:pt x="1450087" y="0"/>
                  </a:moveTo>
                  <a:lnTo>
                    <a:pt x="1447293" y="9906"/>
                  </a:lnTo>
                  <a:lnTo>
                    <a:pt x="1453643" y="12700"/>
                  </a:lnTo>
                  <a:lnTo>
                    <a:pt x="1457961" y="12700"/>
                  </a:lnTo>
                  <a:lnTo>
                    <a:pt x="1460755" y="2794"/>
                  </a:lnTo>
                  <a:lnTo>
                    <a:pt x="1453643" y="0"/>
                  </a:lnTo>
                  <a:close/>
                  <a:moveTo>
                    <a:pt x="1489203" y="0"/>
                  </a:moveTo>
                  <a:lnTo>
                    <a:pt x="1486409" y="9906"/>
                  </a:lnTo>
                  <a:lnTo>
                    <a:pt x="1492759" y="12700"/>
                  </a:lnTo>
                  <a:lnTo>
                    <a:pt x="1497077" y="12700"/>
                  </a:lnTo>
                  <a:lnTo>
                    <a:pt x="1499871" y="2794"/>
                  </a:lnTo>
                  <a:lnTo>
                    <a:pt x="1492759" y="0"/>
                  </a:lnTo>
                  <a:close/>
                  <a:moveTo>
                    <a:pt x="1528319" y="0"/>
                  </a:moveTo>
                  <a:lnTo>
                    <a:pt x="1525525" y="9906"/>
                  </a:lnTo>
                  <a:lnTo>
                    <a:pt x="1531875" y="12700"/>
                  </a:lnTo>
                  <a:lnTo>
                    <a:pt x="1536193" y="12700"/>
                  </a:lnTo>
                  <a:lnTo>
                    <a:pt x="1538987" y="2794"/>
                  </a:lnTo>
                  <a:lnTo>
                    <a:pt x="1531875" y="0"/>
                  </a:lnTo>
                  <a:close/>
                  <a:moveTo>
                    <a:pt x="1567435" y="0"/>
                  </a:moveTo>
                  <a:lnTo>
                    <a:pt x="1564641" y="9906"/>
                  </a:lnTo>
                  <a:lnTo>
                    <a:pt x="1570991" y="12700"/>
                  </a:lnTo>
                  <a:lnTo>
                    <a:pt x="1575309" y="12700"/>
                  </a:lnTo>
                  <a:lnTo>
                    <a:pt x="1578103" y="2794"/>
                  </a:lnTo>
                  <a:lnTo>
                    <a:pt x="1570991" y="0"/>
                  </a:lnTo>
                  <a:close/>
                  <a:moveTo>
                    <a:pt x="1606551" y="0"/>
                  </a:moveTo>
                  <a:lnTo>
                    <a:pt x="1603757" y="9906"/>
                  </a:lnTo>
                  <a:lnTo>
                    <a:pt x="1610107" y="12700"/>
                  </a:lnTo>
                  <a:lnTo>
                    <a:pt x="1614425" y="12700"/>
                  </a:lnTo>
                  <a:lnTo>
                    <a:pt x="1617219" y="2794"/>
                  </a:lnTo>
                  <a:lnTo>
                    <a:pt x="1610107" y="0"/>
                  </a:lnTo>
                  <a:close/>
                  <a:moveTo>
                    <a:pt x="1645667" y="0"/>
                  </a:moveTo>
                  <a:lnTo>
                    <a:pt x="1642873" y="9906"/>
                  </a:lnTo>
                  <a:lnTo>
                    <a:pt x="1649223" y="12700"/>
                  </a:lnTo>
                  <a:lnTo>
                    <a:pt x="1653541" y="12700"/>
                  </a:lnTo>
                  <a:lnTo>
                    <a:pt x="1656335" y="2794"/>
                  </a:lnTo>
                  <a:lnTo>
                    <a:pt x="1649223" y="0"/>
                  </a:lnTo>
                  <a:close/>
                  <a:moveTo>
                    <a:pt x="1684783" y="0"/>
                  </a:moveTo>
                  <a:lnTo>
                    <a:pt x="1681989" y="9906"/>
                  </a:lnTo>
                  <a:lnTo>
                    <a:pt x="1688339" y="12700"/>
                  </a:lnTo>
                  <a:lnTo>
                    <a:pt x="1692657" y="12700"/>
                  </a:lnTo>
                  <a:lnTo>
                    <a:pt x="1695451" y="2794"/>
                  </a:lnTo>
                  <a:lnTo>
                    <a:pt x="1688339" y="0"/>
                  </a:lnTo>
                  <a:close/>
                  <a:moveTo>
                    <a:pt x="1723899" y="0"/>
                  </a:moveTo>
                  <a:lnTo>
                    <a:pt x="1721105" y="9906"/>
                  </a:lnTo>
                  <a:lnTo>
                    <a:pt x="1727455" y="12700"/>
                  </a:lnTo>
                  <a:lnTo>
                    <a:pt x="1731773" y="12700"/>
                  </a:lnTo>
                  <a:lnTo>
                    <a:pt x="1734567" y="2794"/>
                  </a:lnTo>
                  <a:lnTo>
                    <a:pt x="1727455" y="0"/>
                  </a:lnTo>
                  <a:close/>
                  <a:moveTo>
                    <a:pt x="1763015" y="0"/>
                  </a:moveTo>
                  <a:lnTo>
                    <a:pt x="1760221" y="9906"/>
                  </a:lnTo>
                  <a:lnTo>
                    <a:pt x="1766571" y="12700"/>
                  </a:lnTo>
                  <a:lnTo>
                    <a:pt x="1770889" y="12700"/>
                  </a:lnTo>
                  <a:lnTo>
                    <a:pt x="1773683" y="2794"/>
                  </a:lnTo>
                  <a:lnTo>
                    <a:pt x="1766571" y="0"/>
                  </a:lnTo>
                  <a:close/>
                  <a:moveTo>
                    <a:pt x="1802131" y="0"/>
                  </a:moveTo>
                  <a:lnTo>
                    <a:pt x="1799337" y="9906"/>
                  </a:lnTo>
                  <a:lnTo>
                    <a:pt x="1805687" y="12700"/>
                  </a:lnTo>
                  <a:lnTo>
                    <a:pt x="1810005" y="12700"/>
                  </a:lnTo>
                  <a:lnTo>
                    <a:pt x="1812799" y="2794"/>
                  </a:lnTo>
                  <a:lnTo>
                    <a:pt x="1805687" y="0"/>
                  </a:lnTo>
                  <a:close/>
                  <a:moveTo>
                    <a:pt x="1841247" y="0"/>
                  </a:moveTo>
                  <a:lnTo>
                    <a:pt x="1838453" y="9906"/>
                  </a:lnTo>
                  <a:lnTo>
                    <a:pt x="1844803" y="12700"/>
                  </a:lnTo>
                  <a:lnTo>
                    <a:pt x="1849121" y="12700"/>
                  </a:lnTo>
                  <a:lnTo>
                    <a:pt x="1851915" y="2794"/>
                  </a:lnTo>
                  <a:lnTo>
                    <a:pt x="1844803" y="0"/>
                  </a:lnTo>
                  <a:close/>
                  <a:moveTo>
                    <a:pt x="1880363" y="0"/>
                  </a:moveTo>
                  <a:lnTo>
                    <a:pt x="1877569" y="9906"/>
                  </a:lnTo>
                  <a:lnTo>
                    <a:pt x="1883919" y="12700"/>
                  </a:lnTo>
                  <a:lnTo>
                    <a:pt x="1888237" y="12700"/>
                  </a:lnTo>
                  <a:lnTo>
                    <a:pt x="1891031" y="2794"/>
                  </a:lnTo>
                  <a:lnTo>
                    <a:pt x="1883919" y="0"/>
                  </a:lnTo>
                  <a:close/>
                  <a:moveTo>
                    <a:pt x="1919479" y="0"/>
                  </a:moveTo>
                  <a:lnTo>
                    <a:pt x="1916685" y="9906"/>
                  </a:lnTo>
                  <a:lnTo>
                    <a:pt x="1923035" y="12700"/>
                  </a:lnTo>
                  <a:lnTo>
                    <a:pt x="1927353" y="12700"/>
                  </a:lnTo>
                  <a:lnTo>
                    <a:pt x="1930147" y="2794"/>
                  </a:lnTo>
                  <a:lnTo>
                    <a:pt x="1923035" y="0"/>
                  </a:lnTo>
                  <a:close/>
                  <a:moveTo>
                    <a:pt x="1958595" y="0"/>
                  </a:moveTo>
                  <a:lnTo>
                    <a:pt x="1955801" y="9906"/>
                  </a:lnTo>
                  <a:lnTo>
                    <a:pt x="1962151" y="12700"/>
                  </a:lnTo>
                  <a:lnTo>
                    <a:pt x="1966469" y="12700"/>
                  </a:lnTo>
                  <a:lnTo>
                    <a:pt x="1969263" y="2794"/>
                  </a:lnTo>
                  <a:lnTo>
                    <a:pt x="1962151" y="0"/>
                  </a:lnTo>
                  <a:close/>
                  <a:moveTo>
                    <a:pt x="1997711" y="0"/>
                  </a:moveTo>
                  <a:lnTo>
                    <a:pt x="1994917" y="9906"/>
                  </a:lnTo>
                  <a:lnTo>
                    <a:pt x="2001267" y="12700"/>
                  </a:lnTo>
                  <a:lnTo>
                    <a:pt x="2005585" y="12700"/>
                  </a:lnTo>
                  <a:lnTo>
                    <a:pt x="2008379" y="2794"/>
                  </a:lnTo>
                  <a:lnTo>
                    <a:pt x="2001267" y="0"/>
                  </a:lnTo>
                  <a:close/>
                  <a:moveTo>
                    <a:pt x="2036827" y="0"/>
                  </a:moveTo>
                  <a:lnTo>
                    <a:pt x="2034033" y="9906"/>
                  </a:lnTo>
                  <a:lnTo>
                    <a:pt x="2040383" y="12700"/>
                  </a:lnTo>
                  <a:lnTo>
                    <a:pt x="2044701" y="12700"/>
                  </a:lnTo>
                  <a:lnTo>
                    <a:pt x="2047495" y="2794"/>
                  </a:lnTo>
                  <a:lnTo>
                    <a:pt x="2040383" y="0"/>
                  </a:lnTo>
                  <a:close/>
                  <a:moveTo>
                    <a:pt x="2075943" y="0"/>
                  </a:moveTo>
                  <a:lnTo>
                    <a:pt x="2073149" y="9906"/>
                  </a:lnTo>
                  <a:lnTo>
                    <a:pt x="2079499" y="12700"/>
                  </a:lnTo>
                  <a:lnTo>
                    <a:pt x="2083817" y="12700"/>
                  </a:lnTo>
                  <a:lnTo>
                    <a:pt x="2086611" y="2794"/>
                  </a:lnTo>
                  <a:lnTo>
                    <a:pt x="2079499" y="0"/>
                  </a:lnTo>
                  <a:close/>
                  <a:moveTo>
                    <a:pt x="2115059" y="0"/>
                  </a:moveTo>
                  <a:lnTo>
                    <a:pt x="2112265" y="9906"/>
                  </a:lnTo>
                  <a:lnTo>
                    <a:pt x="2118615" y="12700"/>
                  </a:lnTo>
                  <a:lnTo>
                    <a:pt x="2122933" y="12700"/>
                  </a:lnTo>
                  <a:lnTo>
                    <a:pt x="2125727" y="2794"/>
                  </a:lnTo>
                  <a:lnTo>
                    <a:pt x="2118615" y="0"/>
                  </a:lnTo>
                  <a:close/>
                  <a:moveTo>
                    <a:pt x="2154175" y="0"/>
                  </a:moveTo>
                  <a:lnTo>
                    <a:pt x="2151381" y="9906"/>
                  </a:lnTo>
                  <a:lnTo>
                    <a:pt x="2157731" y="12700"/>
                  </a:lnTo>
                  <a:lnTo>
                    <a:pt x="2162049" y="12700"/>
                  </a:lnTo>
                  <a:lnTo>
                    <a:pt x="2164843" y="2794"/>
                  </a:lnTo>
                  <a:lnTo>
                    <a:pt x="2157731" y="0"/>
                  </a:lnTo>
                  <a:close/>
                  <a:moveTo>
                    <a:pt x="2193291" y="0"/>
                  </a:moveTo>
                  <a:lnTo>
                    <a:pt x="2190497" y="9906"/>
                  </a:lnTo>
                  <a:lnTo>
                    <a:pt x="2196847" y="12700"/>
                  </a:lnTo>
                  <a:lnTo>
                    <a:pt x="2201165" y="12700"/>
                  </a:lnTo>
                  <a:lnTo>
                    <a:pt x="2203959" y="2794"/>
                  </a:lnTo>
                  <a:lnTo>
                    <a:pt x="2196847" y="0"/>
                  </a:lnTo>
                  <a:close/>
                  <a:moveTo>
                    <a:pt x="2232407" y="0"/>
                  </a:moveTo>
                  <a:lnTo>
                    <a:pt x="2229613" y="9906"/>
                  </a:lnTo>
                  <a:lnTo>
                    <a:pt x="2235963" y="12700"/>
                  </a:lnTo>
                  <a:lnTo>
                    <a:pt x="2240281" y="12700"/>
                  </a:lnTo>
                  <a:lnTo>
                    <a:pt x="2243075" y="2794"/>
                  </a:lnTo>
                  <a:lnTo>
                    <a:pt x="2235963" y="0"/>
                  </a:lnTo>
                  <a:close/>
                  <a:moveTo>
                    <a:pt x="2271523" y="0"/>
                  </a:moveTo>
                  <a:lnTo>
                    <a:pt x="2268729" y="9906"/>
                  </a:lnTo>
                  <a:lnTo>
                    <a:pt x="2275079" y="12700"/>
                  </a:lnTo>
                  <a:lnTo>
                    <a:pt x="2279397" y="12700"/>
                  </a:lnTo>
                  <a:lnTo>
                    <a:pt x="2282191" y="2794"/>
                  </a:lnTo>
                  <a:lnTo>
                    <a:pt x="2275079" y="0"/>
                  </a:lnTo>
                  <a:close/>
                  <a:moveTo>
                    <a:pt x="2310639" y="0"/>
                  </a:moveTo>
                  <a:lnTo>
                    <a:pt x="2307845" y="9906"/>
                  </a:lnTo>
                  <a:lnTo>
                    <a:pt x="2314195" y="12700"/>
                  </a:lnTo>
                  <a:lnTo>
                    <a:pt x="2318513" y="12700"/>
                  </a:lnTo>
                  <a:lnTo>
                    <a:pt x="2321307" y="2794"/>
                  </a:lnTo>
                  <a:lnTo>
                    <a:pt x="2314195" y="0"/>
                  </a:lnTo>
                  <a:close/>
                  <a:moveTo>
                    <a:pt x="2349755" y="0"/>
                  </a:moveTo>
                  <a:lnTo>
                    <a:pt x="2346961" y="9906"/>
                  </a:lnTo>
                  <a:lnTo>
                    <a:pt x="2353311" y="12700"/>
                  </a:lnTo>
                  <a:lnTo>
                    <a:pt x="2357629" y="12700"/>
                  </a:lnTo>
                  <a:lnTo>
                    <a:pt x="2360423" y="2794"/>
                  </a:lnTo>
                  <a:lnTo>
                    <a:pt x="2353311" y="0"/>
                  </a:lnTo>
                  <a:close/>
                  <a:moveTo>
                    <a:pt x="2388871" y="0"/>
                  </a:moveTo>
                  <a:lnTo>
                    <a:pt x="2386077" y="9906"/>
                  </a:lnTo>
                  <a:lnTo>
                    <a:pt x="2392427" y="12700"/>
                  </a:lnTo>
                  <a:lnTo>
                    <a:pt x="2396745" y="12700"/>
                  </a:lnTo>
                  <a:lnTo>
                    <a:pt x="2399539" y="2794"/>
                  </a:lnTo>
                  <a:lnTo>
                    <a:pt x="2392427" y="0"/>
                  </a:lnTo>
                  <a:close/>
                  <a:moveTo>
                    <a:pt x="2427987" y="0"/>
                  </a:moveTo>
                  <a:lnTo>
                    <a:pt x="2425193" y="9906"/>
                  </a:lnTo>
                  <a:lnTo>
                    <a:pt x="2431543" y="12700"/>
                  </a:lnTo>
                  <a:lnTo>
                    <a:pt x="2435861" y="12700"/>
                  </a:lnTo>
                  <a:lnTo>
                    <a:pt x="2438655" y="2794"/>
                  </a:lnTo>
                  <a:lnTo>
                    <a:pt x="2431543" y="0"/>
                  </a:lnTo>
                  <a:close/>
                  <a:moveTo>
                    <a:pt x="2467103" y="0"/>
                  </a:moveTo>
                  <a:lnTo>
                    <a:pt x="2464309" y="9906"/>
                  </a:lnTo>
                  <a:lnTo>
                    <a:pt x="2470659" y="12700"/>
                  </a:lnTo>
                  <a:lnTo>
                    <a:pt x="2474977" y="12700"/>
                  </a:lnTo>
                  <a:lnTo>
                    <a:pt x="2477771" y="2794"/>
                  </a:lnTo>
                  <a:lnTo>
                    <a:pt x="2470659" y="0"/>
                  </a:lnTo>
                  <a:close/>
                  <a:moveTo>
                    <a:pt x="2506219" y="0"/>
                  </a:moveTo>
                  <a:lnTo>
                    <a:pt x="2503425" y="9906"/>
                  </a:lnTo>
                  <a:lnTo>
                    <a:pt x="2509775" y="12700"/>
                  </a:lnTo>
                  <a:lnTo>
                    <a:pt x="2514093" y="12700"/>
                  </a:lnTo>
                  <a:lnTo>
                    <a:pt x="2516887" y="2794"/>
                  </a:lnTo>
                  <a:lnTo>
                    <a:pt x="2509775" y="0"/>
                  </a:lnTo>
                  <a:close/>
                  <a:moveTo>
                    <a:pt x="2545335" y="0"/>
                  </a:moveTo>
                  <a:lnTo>
                    <a:pt x="2542541" y="9906"/>
                  </a:lnTo>
                  <a:lnTo>
                    <a:pt x="2548891" y="12700"/>
                  </a:lnTo>
                  <a:lnTo>
                    <a:pt x="2553209" y="12700"/>
                  </a:lnTo>
                  <a:lnTo>
                    <a:pt x="2556003" y="2794"/>
                  </a:lnTo>
                  <a:lnTo>
                    <a:pt x="2548891" y="0"/>
                  </a:lnTo>
                  <a:close/>
                  <a:moveTo>
                    <a:pt x="2584451" y="0"/>
                  </a:moveTo>
                  <a:lnTo>
                    <a:pt x="2581657" y="9906"/>
                  </a:lnTo>
                  <a:lnTo>
                    <a:pt x="2588007" y="12700"/>
                  </a:lnTo>
                  <a:lnTo>
                    <a:pt x="2592325" y="12700"/>
                  </a:lnTo>
                  <a:lnTo>
                    <a:pt x="2595119" y="2794"/>
                  </a:lnTo>
                  <a:lnTo>
                    <a:pt x="2588007" y="0"/>
                  </a:lnTo>
                  <a:close/>
                  <a:moveTo>
                    <a:pt x="2623567" y="0"/>
                  </a:moveTo>
                  <a:lnTo>
                    <a:pt x="2620773" y="9906"/>
                  </a:lnTo>
                  <a:lnTo>
                    <a:pt x="2627123" y="12700"/>
                  </a:lnTo>
                  <a:lnTo>
                    <a:pt x="2631441" y="12700"/>
                  </a:lnTo>
                  <a:lnTo>
                    <a:pt x="2634235" y="2794"/>
                  </a:lnTo>
                  <a:lnTo>
                    <a:pt x="2627123" y="0"/>
                  </a:lnTo>
                  <a:close/>
                  <a:moveTo>
                    <a:pt x="2662683" y="0"/>
                  </a:moveTo>
                  <a:lnTo>
                    <a:pt x="2659889" y="9906"/>
                  </a:lnTo>
                  <a:lnTo>
                    <a:pt x="2666239" y="12700"/>
                  </a:lnTo>
                  <a:lnTo>
                    <a:pt x="2670557" y="12700"/>
                  </a:lnTo>
                  <a:lnTo>
                    <a:pt x="2673351" y="2794"/>
                  </a:lnTo>
                  <a:lnTo>
                    <a:pt x="2666239" y="0"/>
                  </a:lnTo>
                  <a:close/>
                  <a:moveTo>
                    <a:pt x="2701799" y="0"/>
                  </a:moveTo>
                  <a:lnTo>
                    <a:pt x="2699005" y="9906"/>
                  </a:lnTo>
                  <a:lnTo>
                    <a:pt x="2705355" y="12700"/>
                  </a:lnTo>
                  <a:lnTo>
                    <a:pt x="2709673" y="12700"/>
                  </a:lnTo>
                  <a:lnTo>
                    <a:pt x="2712467" y="2794"/>
                  </a:lnTo>
                  <a:lnTo>
                    <a:pt x="2705355" y="0"/>
                  </a:lnTo>
                  <a:close/>
                  <a:moveTo>
                    <a:pt x="2740915" y="0"/>
                  </a:moveTo>
                  <a:lnTo>
                    <a:pt x="2738121" y="9906"/>
                  </a:lnTo>
                  <a:lnTo>
                    <a:pt x="2744471" y="12700"/>
                  </a:lnTo>
                  <a:lnTo>
                    <a:pt x="2748789" y="12700"/>
                  </a:lnTo>
                  <a:lnTo>
                    <a:pt x="2751583" y="2794"/>
                  </a:lnTo>
                  <a:lnTo>
                    <a:pt x="2744471" y="0"/>
                  </a:lnTo>
                  <a:close/>
                  <a:moveTo>
                    <a:pt x="2780031" y="0"/>
                  </a:moveTo>
                  <a:lnTo>
                    <a:pt x="2777237" y="9906"/>
                  </a:lnTo>
                  <a:lnTo>
                    <a:pt x="2783587" y="12700"/>
                  </a:lnTo>
                  <a:lnTo>
                    <a:pt x="2787905" y="12700"/>
                  </a:lnTo>
                  <a:lnTo>
                    <a:pt x="2790699" y="2794"/>
                  </a:lnTo>
                  <a:lnTo>
                    <a:pt x="2783587" y="0"/>
                  </a:lnTo>
                  <a:close/>
                  <a:moveTo>
                    <a:pt x="2819147" y="0"/>
                  </a:moveTo>
                  <a:lnTo>
                    <a:pt x="2816353" y="9906"/>
                  </a:lnTo>
                  <a:lnTo>
                    <a:pt x="2822703" y="12700"/>
                  </a:lnTo>
                  <a:lnTo>
                    <a:pt x="2827021" y="12700"/>
                  </a:lnTo>
                  <a:lnTo>
                    <a:pt x="2829815" y="2794"/>
                  </a:lnTo>
                  <a:lnTo>
                    <a:pt x="2822703" y="0"/>
                  </a:lnTo>
                  <a:close/>
                  <a:moveTo>
                    <a:pt x="2858263" y="0"/>
                  </a:moveTo>
                  <a:lnTo>
                    <a:pt x="2855469" y="9906"/>
                  </a:lnTo>
                  <a:lnTo>
                    <a:pt x="2861819" y="12700"/>
                  </a:lnTo>
                  <a:lnTo>
                    <a:pt x="2866137" y="12700"/>
                  </a:lnTo>
                  <a:lnTo>
                    <a:pt x="2868931" y="2794"/>
                  </a:lnTo>
                  <a:lnTo>
                    <a:pt x="2861819" y="0"/>
                  </a:lnTo>
                  <a:close/>
                  <a:moveTo>
                    <a:pt x="2897379" y="0"/>
                  </a:moveTo>
                  <a:lnTo>
                    <a:pt x="2894585" y="9906"/>
                  </a:lnTo>
                  <a:lnTo>
                    <a:pt x="2900935" y="12700"/>
                  </a:lnTo>
                  <a:lnTo>
                    <a:pt x="2905253" y="12700"/>
                  </a:lnTo>
                  <a:lnTo>
                    <a:pt x="2908047" y="2794"/>
                  </a:lnTo>
                  <a:lnTo>
                    <a:pt x="2900935" y="0"/>
                  </a:lnTo>
                  <a:close/>
                  <a:moveTo>
                    <a:pt x="2936495" y="0"/>
                  </a:moveTo>
                  <a:lnTo>
                    <a:pt x="2933701" y="9906"/>
                  </a:lnTo>
                  <a:lnTo>
                    <a:pt x="2940051" y="12700"/>
                  </a:lnTo>
                  <a:lnTo>
                    <a:pt x="2944369" y="12700"/>
                  </a:lnTo>
                  <a:lnTo>
                    <a:pt x="2947163" y="2794"/>
                  </a:lnTo>
                  <a:lnTo>
                    <a:pt x="2940051" y="0"/>
                  </a:lnTo>
                  <a:close/>
                  <a:moveTo>
                    <a:pt x="2975611" y="0"/>
                  </a:moveTo>
                  <a:lnTo>
                    <a:pt x="2972817" y="9906"/>
                  </a:lnTo>
                  <a:lnTo>
                    <a:pt x="2979167" y="12700"/>
                  </a:lnTo>
                  <a:lnTo>
                    <a:pt x="2983485" y="12700"/>
                  </a:lnTo>
                  <a:lnTo>
                    <a:pt x="2986279" y="2794"/>
                  </a:lnTo>
                  <a:lnTo>
                    <a:pt x="2979167" y="0"/>
                  </a:lnTo>
                  <a:close/>
                  <a:moveTo>
                    <a:pt x="3014727" y="0"/>
                  </a:moveTo>
                  <a:lnTo>
                    <a:pt x="3011933" y="9906"/>
                  </a:lnTo>
                  <a:lnTo>
                    <a:pt x="3018283" y="12700"/>
                  </a:lnTo>
                  <a:lnTo>
                    <a:pt x="3022601" y="12700"/>
                  </a:lnTo>
                  <a:lnTo>
                    <a:pt x="3025395" y="2794"/>
                  </a:lnTo>
                  <a:lnTo>
                    <a:pt x="3018283" y="0"/>
                  </a:lnTo>
                  <a:close/>
                  <a:moveTo>
                    <a:pt x="3053843" y="0"/>
                  </a:moveTo>
                  <a:lnTo>
                    <a:pt x="3051049" y="9906"/>
                  </a:lnTo>
                  <a:lnTo>
                    <a:pt x="3057399" y="12700"/>
                  </a:lnTo>
                  <a:lnTo>
                    <a:pt x="3061717" y="12700"/>
                  </a:lnTo>
                  <a:lnTo>
                    <a:pt x="3064511" y="2794"/>
                  </a:lnTo>
                  <a:lnTo>
                    <a:pt x="3057399" y="0"/>
                  </a:lnTo>
                  <a:close/>
                  <a:moveTo>
                    <a:pt x="3092960" y="0"/>
                  </a:moveTo>
                  <a:lnTo>
                    <a:pt x="3090166" y="9906"/>
                  </a:lnTo>
                  <a:lnTo>
                    <a:pt x="3096516" y="12700"/>
                  </a:lnTo>
                  <a:lnTo>
                    <a:pt x="3100833" y="12700"/>
                  </a:lnTo>
                  <a:lnTo>
                    <a:pt x="3103627" y="2794"/>
                  </a:lnTo>
                  <a:lnTo>
                    <a:pt x="3096516" y="0"/>
                  </a:lnTo>
                  <a:close/>
                  <a:moveTo>
                    <a:pt x="3132076" y="0"/>
                  </a:moveTo>
                  <a:lnTo>
                    <a:pt x="3129282" y="9906"/>
                  </a:lnTo>
                  <a:lnTo>
                    <a:pt x="3135632" y="12700"/>
                  </a:lnTo>
                  <a:lnTo>
                    <a:pt x="3139949" y="12700"/>
                  </a:lnTo>
                  <a:lnTo>
                    <a:pt x="3142743" y="2794"/>
                  </a:lnTo>
                  <a:lnTo>
                    <a:pt x="3135632" y="0"/>
                  </a:lnTo>
                  <a:close/>
                  <a:moveTo>
                    <a:pt x="3171192" y="0"/>
                  </a:moveTo>
                  <a:lnTo>
                    <a:pt x="3168398" y="9906"/>
                  </a:lnTo>
                  <a:lnTo>
                    <a:pt x="3174748" y="12700"/>
                  </a:lnTo>
                  <a:lnTo>
                    <a:pt x="3179066" y="12700"/>
                  </a:lnTo>
                  <a:lnTo>
                    <a:pt x="3181860" y="2794"/>
                  </a:lnTo>
                  <a:lnTo>
                    <a:pt x="3174748" y="0"/>
                  </a:lnTo>
                  <a:close/>
                  <a:moveTo>
                    <a:pt x="3210307" y="0"/>
                  </a:moveTo>
                  <a:lnTo>
                    <a:pt x="3207513" y="9906"/>
                  </a:lnTo>
                  <a:lnTo>
                    <a:pt x="3213863" y="12700"/>
                  </a:lnTo>
                  <a:lnTo>
                    <a:pt x="3218181" y="12700"/>
                  </a:lnTo>
                  <a:lnTo>
                    <a:pt x="3220975" y="2794"/>
                  </a:lnTo>
                  <a:lnTo>
                    <a:pt x="3213863" y="0"/>
                  </a:lnTo>
                  <a:close/>
                  <a:moveTo>
                    <a:pt x="3249423" y="0"/>
                  </a:moveTo>
                  <a:lnTo>
                    <a:pt x="3246629" y="9906"/>
                  </a:lnTo>
                  <a:lnTo>
                    <a:pt x="3252979" y="12700"/>
                  </a:lnTo>
                  <a:lnTo>
                    <a:pt x="3257297" y="12700"/>
                  </a:lnTo>
                  <a:lnTo>
                    <a:pt x="3260091" y="2794"/>
                  </a:lnTo>
                  <a:lnTo>
                    <a:pt x="3252979" y="0"/>
                  </a:lnTo>
                  <a:close/>
                  <a:moveTo>
                    <a:pt x="3288539" y="0"/>
                  </a:moveTo>
                  <a:lnTo>
                    <a:pt x="3285745" y="9906"/>
                  </a:lnTo>
                  <a:lnTo>
                    <a:pt x="3292095" y="12700"/>
                  </a:lnTo>
                  <a:lnTo>
                    <a:pt x="3296413" y="12700"/>
                  </a:lnTo>
                  <a:lnTo>
                    <a:pt x="3299207" y="2794"/>
                  </a:lnTo>
                  <a:lnTo>
                    <a:pt x="3292095" y="0"/>
                  </a:lnTo>
                  <a:close/>
                  <a:moveTo>
                    <a:pt x="3327655" y="0"/>
                  </a:moveTo>
                  <a:lnTo>
                    <a:pt x="3324861" y="9906"/>
                  </a:lnTo>
                  <a:lnTo>
                    <a:pt x="3331211" y="12700"/>
                  </a:lnTo>
                  <a:lnTo>
                    <a:pt x="3335529" y="12700"/>
                  </a:lnTo>
                  <a:lnTo>
                    <a:pt x="3338323" y="2794"/>
                  </a:lnTo>
                  <a:lnTo>
                    <a:pt x="3331211" y="0"/>
                  </a:lnTo>
                  <a:close/>
                  <a:moveTo>
                    <a:pt x="3366771" y="0"/>
                  </a:moveTo>
                  <a:lnTo>
                    <a:pt x="3363977" y="9906"/>
                  </a:lnTo>
                  <a:lnTo>
                    <a:pt x="3370327" y="12700"/>
                  </a:lnTo>
                  <a:lnTo>
                    <a:pt x="3374645" y="12700"/>
                  </a:lnTo>
                  <a:lnTo>
                    <a:pt x="3377439" y="2794"/>
                  </a:lnTo>
                  <a:lnTo>
                    <a:pt x="3370327" y="0"/>
                  </a:lnTo>
                  <a:close/>
                  <a:moveTo>
                    <a:pt x="3405887" y="0"/>
                  </a:moveTo>
                  <a:lnTo>
                    <a:pt x="3403093" y="9906"/>
                  </a:lnTo>
                  <a:lnTo>
                    <a:pt x="3409443" y="12700"/>
                  </a:lnTo>
                  <a:lnTo>
                    <a:pt x="3413760" y="12700"/>
                  </a:lnTo>
                  <a:lnTo>
                    <a:pt x="3416554" y="2794"/>
                  </a:lnTo>
                  <a:lnTo>
                    <a:pt x="3409443" y="0"/>
                  </a:lnTo>
                  <a:close/>
                  <a:moveTo>
                    <a:pt x="3445002" y="0"/>
                  </a:moveTo>
                  <a:lnTo>
                    <a:pt x="3442208" y="9906"/>
                  </a:lnTo>
                  <a:lnTo>
                    <a:pt x="3448558" y="12700"/>
                  </a:lnTo>
                  <a:lnTo>
                    <a:pt x="3452876" y="12700"/>
                  </a:lnTo>
                  <a:lnTo>
                    <a:pt x="3455670" y="2794"/>
                  </a:lnTo>
                  <a:lnTo>
                    <a:pt x="3448558" y="0"/>
                  </a:lnTo>
                  <a:close/>
                  <a:moveTo>
                    <a:pt x="3484118" y="0"/>
                  </a:moveTo>
                  <a:lnTo>
                    <a:pt x="3481324" y="9906"/>
                  </a:lnTo>
                  <a:lnTo>
                    <a:pt x="3487674" y="12700"/>
                  </a:lnTo>
                  <a:lnTo>
                    <a:pt x="3491992" y="12700"/>
                  </a:lnTo>
                  <a:lnTo>
                    <a:pt x="3494786" y="2794"/>
                  </a:lnTo>
                  <a:lnTo>
                    <a:pt x="3487674" y="0"/>
                  </a:lnTo>
                  <a:close/>
                  <a:moveTo>
                    <a:pt x="3523234" y="0"/>
                  </a:moveTo>
                  <a:lnTo>
                    <a:pt x="3520440" y="9906"/>
                  </a:lnTo>
                  <a:lnTo>
                    <a:pt x="3526790" y="12700"/>
                  </a:lnTo>
                  <a:lnTo>
                    <a:pt x="3531108" y="12700"/>
                  </a:lnTo>
                  <a:lnTo>
                    <a:pt x="3533902" y="2794"/>
                  </a:lnTo>
                  <a:lnTo>
                    <a:pt x="3526790" y="0"/>
                  </a:lnTo>
                  <a:close/>
                  <a:moveTo>
                    <a:pt x="3562350" y="0"/>
                  </a:moveTo>
                  <a:lnTo>
                    <a:pt x="3559556" y="9906"/>
                  </a:lnTo>
                  <a:lnTo>
                    <a:pt x="3565906" y="12700"/>
                  </a:lnTo>
                  <a:lnTo>
                    <a:pt x="3570224" y="12700"/>
                  </a:lnTo>
                  <a:lnTo>
                    <a:pt x="3573018" y="2794"/>
                  </a:lnTo>
                  <a:lnTo>
                    <a:pt x="3565906" y="0"/>
                  </a:lnTo>
                  <a:close/>
                </a:path>
              </a:pathLst>
            </a:custGeom>
            <a:solidFill>
              <a:srgbClr val="005888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63500" y="1775841"/>
              <a:ext cx="12700" cy="12700"/>
            </a:xfrm>
            <a:custGeom>
              <a:avLst/>
              <a:gdLst/>
              <a:ahLst/>
              <a:cxnLst/>
              <a:rect r="r" b="b" t="t" l="l"/>
              <a:pathLst>
                <a:path h="12700" w="12700">
                  <a:moveTo>
                    <a:pt x="6350" y="0"/>
                  </a:moveTo>
                  <a:cubicBezTo>
                    <a:pt x="2794" y="0"/>
                    <a:pt x="0" y="2794"/>
                    <a:pt x="0" y="6350"/>
                  </a:cubicBezTo>
                  <a:cubicBezTo>
                    <a:pt x="0" y="9906"/>
                    <a:pt x="2794" y="12700"/>
                    <a:pt x="6350" y="12700"/>
                  </a:cubicBezTo>
                  <a:cubicBezTo>
                    <a:pt x="9906" y="12700"/>
                    <a:pt x="12700" y="9906"/>
                    <a:pt x="12700" y="6350"/>
                  </a:cubicBezTo>
                  <a:cubicBezTo>
                    <a:pt x="12700" y="2794"/>
                    <a:pt x="9906" y="0"/>
                    <a:pt x="6350" y="0"/>
                  </a:cubicBezTo>
                  <a:close/>
                </a:path>
              </a:pathLst>
            </a:custGeom>
            <a:solidFill>
              <a:srgbClr val="00537F"/>
            </a:solidFill>
          </p:spPr>
        </p:sp>
      </p:grp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833139" y="566159"/>
            <a:ext cx="23288584" cy="154417"/>
            <a:chOff x="0" y="0"/>
            <a:chExt cx="6133619" cy="4066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33619" cy="40669"/>
            </a:xfrm>
            <a:custGeom>
              <a:avLst/>
              <a:gdLst/>
              <a:ahLst/>
              <a:cxnLst/>
              <a:rect r="r" b="b" t="t" l="l"/>
              <a:pathLst>
                <a:path h="40669" w="6133619">
                  <a:moveTo>
                    <a:pt x="0" y="0"/>
                  </a:moveTo>
                  <a:lnTo>
                    <a:pt x="6133619" y="0"/>
                  </a:lnTo>
                  <a:lnTo>
                    <a:pt x="6133619" y="40669"/>
                  </a:lnTo>
                  <a:lnTo>
                    <a:pt x="0" y="40669"/>
                  </a:lnTo>
                  <a:close/>
                </a:path>
              </a:pathLst>
            </a:custGeom>
            <a:solidFill>
              <a:srgbClr val="01537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6133619" cy="787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750096" y="1520991"/>
            <a:ext cx="11950293" cy="7477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8456"/>
              </a:lnSpc>
            </a:pPr>
            <a:r>
              <a:rPr lang="en-US" b="true" sz="6988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&gt; </a:t>
            </a:r>
            <a:r>
              <a:rPr lang="en-US" sz="6988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GREBA</a:t>
            </a:r>
            <a:r>
              <a:rPr lang="en-US" b="true" sz="6988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 ZERGATIK? </a:t>
            </a:r>
          </a:p>
          <a:p>
            <a:pPr algn="l" marL="1508812" indent="-754406" lvl="1">
              <a:lnSpc>
                <a:spcPts val="8456"/>
              </a:lnSpc>
              <a:buFont typeface="Arial"/>
              <a:buChar char="•"/>
            </a:pPr>
            <a:r>
              <a:rPr lang="en-US" b="true" sz="6988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ELKARTASUNA</a:t>
            </a:r>
          </a:p>
          <a:p>
            <a:pPr algn="l" marL="1508812" indent="-754406" lvl="1">
              <a:lnSpc>
                <a:spcPts val="8456"/>
              </a:lnSpc>
              <a:buFont typeface="Arial"/>
              <a:buChar char="•"/>
            </a:pPr>
            <a:r>
              <a:rPr lang="en-US" sz="6988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240.000 EUSKAL LANGILE</a:t>
            </a:r>
          </a:p>
          <a:p>
            <a:pPr algn="l" marL="1508812" indent="-754406" lvl="1">
              <a:lnSpc>
                <a:spcPts val="8456"/>
              </a:lnSpc>
              <a:buFont typeface="Arial"/>
              <a:buChar char="•"/>
            </a:pPr>
            <a:r>
              <a:rPr lang="en-US" b="true" sz="6988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2/3 </a:t>
            </a:r>
            <a:r>
              <a:rPr lang="en-US" sz="6988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EMAKUMEAK</a:t>
            </a:r>
          </a:p>
          <a:p>
            <a:pPr algn="l" marL="1508812" indent="-754406" lvl="1">
              <a:lnSpc>
                <a:spcPts val="8456"/>
              </a:lnSpc>
              <a:buFont typeface="Arial"/>
              <a:buChar char="•"/>
            </a:pPr>
            <a:r>
              <a:rPr lang="en-US" b="true" sz="6988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1/3 </a:t>
            </a:r>
          </a:p>
          <a:p>
            <a:pPr algn="l" marL="1508812" indent="-754406" lvl="1">
              <a:lnSpc>
                <a:spcPts val="8456"/>
              </a:lnSpc>
              <a:buFont typeface="Arial"/>
              <a:buChar char="•"/>
            </a:pPr>
            <a:r>
              <a:rPr lang="en-US" b="true" sz="6988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1/2 </a:t>
            </a:r>
          </a:p>
          <a:p>
            <a:pPr algn="l">
              <a:lnSpc>
                <a:spcPts val="8456"/>
              </a:lnSpc>
            </a:pPr>
          </a:p>
        </p:txBody>
      </p:sp>
      <p:grpSp>
        <p:nvGrpSpPr>
          <p:cNvPr name="Group 6" id="6"/>
          <p:cNvGrpSpPr/>
          <p:nvPr/>
        </p:nvGrpSpPr>
        <p:grpSpPr>
          <a:xfrm rot="0">
            <a:off x="-1796193" y="5888058"/>
            <a:ext cx="18039238" cy="6499890"/>
            <a:chOff x="0" y="0"/>
            <a:chExt cx="106514900" cy="38379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6514900" cy="38379400"/>
            </a:xfrm>
            <a:custGeom>
              <a:avLst/>
              <a:gdLst/>
              <a:ahLst/>
              <a:cxnLst/>
              <a:rect r="r" b="b" t="t" l="l"/>
              <a:pathLst>
                <a:path h="38379400" w="106514900">
                  <a:moveTo>
                    <a:pt x="0" y="0"/>
                  </a:moveTo>
                  <a:lnTo>
                    <a:pt x="106514900" y="0"/>
                  </a:lnTo>
                  <a:lnTo>
                    <a:pt x="106514900" y="38379400"/>
                  </a:lnTo>
                  <a:lnTo>
                    <a:pt x="0" y="38379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3999462" y="7874705"/>
            <a:ext cx="4601468" cy="2412295"/>
            <a:chOff x="0" y="0"/>
            <a:chExt cx="3744646" cy="196310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959349" y="63752"/>
              <a:ext cx="1290206" cy="1835539"/>
            </a:xfrm>
            <a:custGeom>
              <a:avLst/>
              <a:gdLst/>
              <a:ahLst/>
              <a:cxnLst/>
              <a:rect r="r" b="b" t="t" l="l"/>
              <a:pathLst>
                <a:path h="1835539" w="1290206">
                  <a:moveTo>
                    <a:pt x="7119" y="370207"/>
                  </a:moveTo>
                  <a:cubicBezTo>
                    <a:pt x="7373" y="349379"/>
                    <a:pt x="14739" y="331472"/>
                    <a:pt x="29217" y="316994"/>
                  </a:cubicBezTo>
                  <a:lnTo>
                    <a:pt x="29217" y="316994"/>
                  </a:lnTo>
                  <a:lnTo>
                    <a:pt x="29217" y="316994"/>
                  </a:lnTo>
                  <a:lnTo>
                    <a:pt x="324238" y="22100"/>
                  </a:lnTo>
                  <a:lnTo>
                    <a:pt x="324238" y="22100"/>
                  </a:lnTo>
                  <a:lnTo>
                    <a:pt x="324238" y="22100"/>
                  </a:lnTo>
                  <a:cubicBezTo>
                    <a:pt x="338843" y="7495"/>
                    <a:pt x="356750" y="129"/>
                    <a:pt x="377578" y="2"/>
                  </a:cubicBezTo>
                  <a:lnTo>
                    <a:pt x="377578" y="2"/>
                  </a:lnTo>
                  <a:lnTo>
                    <a:pt x="377578" y="2"/>
                  </a:lnTo>
                  <a:cubicBezTo>
                    <a:pt x="398406" y="-125"/>
                    <a:pt x="416186" y="6860"/>
                    <a:pt x="430537" y="21084"/>
                  </a:cubicBezTo>
                  <a:lnTo>
                    <a:pt x="430537" y="21084"/>
                  </a:lnTo>
                  <a:lnTo>
                    <a:pt x="430537" y="21084"/>
                  </a:lnTo>
                  <a:lnTo>
                    <a:pt x="1268991" y="859665"/>
                  </a:lnTo>
                  <a:lnTo>
                    <a:pt x="1264546" y="864110"/>
                  </a:lnTo>
                  <a:lnTo>
                    <a:pt x="1268991" y="859665"/>
                  </a:lnTo>
                  <a:cubicBezTo>
                    <a:pt x="1283342" y="874016"/>
                    <a:pt x="1290454" y="891923"/>
                    <a:pt x="1290200" y="912624"/>
                  </a:cubicBezTo>
                  <a:lnTo>
                    <a:pt x="1283850" y="912497"/>
                  </a:lnTo>
                  <a:lnTo>
                    <a:pt x="1290200" y="912497"/>
                  </a:lnTo>
                  <a:cubicBezTo>
                    <a:pt x="1290073" y="933325"/>
                    <a:pt x="1282580" y="951232"/>
                    <a:pt x="1268102" y="965837"/>
                  </a:cubicBezTo>
                  <a:lnTo>
                    <a:pt x="1268102" y="965837"/>
                  </a:lnTo>
                  <a:lnTo>
                    <a:pt x="1268102" y="965837"/>
                  </a:lnTo>
                  <a:lnTo>
                    <a:pt x="420504" y="1813435"/>
                  </a:lnTo>
                  <a:lnTo>
                    <a:pt x="416059" y="1808990"/>
                  </a:lnTo>
                  <a:lnTo>
                    <a:pt x="420504" y="1813435"/>
                  </a:lnTo>
                  <a:cubicBezTo>
                    <a:pt x="406026" y="1827913"/>
                    <a:pt x="388119" y="1835406"/>
                    <a:pt x="367291" y="1835533"/>
                  </a:cubicBezTo>
                  <a:lnTo>
                    <a:pt x="367291" y="1829183"/>
                  </a:lnTo>
                  <a:lnTo>
                    <a:pt x="367418" y="1835533"/>
                  </a:lnTo>
                  <a:cubicBezTo>
                    <a:pt x="346590" y="1835787"/>
                    <a:pt x="328683" y="1828675"/>
                    <a:pt x="314332" y="1814324"/>
                  </a:cubicBezTo>
                  <a:lnTo>
                    <a:pt x="314332" y="1814324"/>
                  </a:lnTo>
                  <a:lnTo>
                    <a:pt x="314332" y="1814324"/>
                  </a:lnTo>
                  <a:lnTo>
                    <a:pt x="21089" y="1521081"/>
                  </a:lnTo>
                  <a:lnTo>
                    <a:pt x="25534" y="1516636"/>
                  </a:lnTo>
                  <a:lnTo>
                    <a:pt x="21089" y="1521081"/>
                  </a:lnTo>
                  <a:cubicBezTo>
                    <a:pt x="6738" y="1506730"/>
                    <a:pt x="-247" y="1488950"/>
                    <a:pt x="7" y="1468122"/>
                  </a:cubicBezTo>
                  <a:lnTo>
                    <a:pt x="7" y="1468122"/>
                  </a:lnTo>
                  <a:lnTo>
                    <a:pt x="7" y="1468122"/>
                  </a:lnTo>
                  <a:cubicBezTo>
                    <a:pt x="261" y="1447294"/>
                    <a:pt x="7500" y="1429387"/>
                    <a:pt x="22105" y="1414909"/>
                  </a:cubicBezTo>
                  <a:lnTo>
                    <a:pt x="26550" y="1419354"/>
                  </a:lnTo>
                  <a:lnTo>
                    <a:pt x="22105" y="1414909"/>
                  </a:lnTo>
                  <a:lnTo>
                    <a:pt x="525660" y="911354"/>
                  </a:lnTo>
                  <a:lnTo>
                    <a:pt x="530105" y="915799"/>
                  </a:lnTo>
                  <a:lnTo>
                    <a:pt x="525660" y="920244"/>
                  </a:lnTo>
                  <a:lnTo>
                    <a:pt x="28455" y="423039"/>
                  </a:lnTo>
                  <a:lnTo>
                    <a:pt x="32900" y="418594"/>
                  </a:lnTo>
                  <a:lnTo>
                    <a:pt x="28455" y="423039"/>
                  </a:lnTo>
                  <a:cubicBezTo>
                    <a:pt x="14104" y="408688"/>
                    <a:pt x="7119" y="391035"/>
                    <a:pt x="7246" y="370207"/>
                  </a:cubicBezTo>
                  <a:lnTo>
                    <a:pt x="19946" y="370334"/>
                  </a:lnTo>
                  <a:cubicBezTo>
                    <a:pt x="19819" y="387987"/>
                    <a:pt x="25661" y="402338"/>
                    <a:pt x="37472" y="414149"/>
                  </a:cubicBezTo>
                  <a:lnTo>
                    <a:pt x="37472" y="414149"/>
                  </a:lnTo>
                  <a:lnTo>
                    <a:pt x="37472" y="414149"/>
                  </a:lnTo>
                  <a:lnTo>
                    <a:pt x="534677" y="911354"/>
                  </a:lnTo>
                  <a:lnTo>
                    <a:pt x="539122" y="915799"/>
                  </a:lnTo>
                  <a:lnTo>
                    <a:pt x="534677" y="920244"/>
                  </a:lnTo>
                  <a:lnTo>
                    <a:pt x="31122" y="1423799"/>
                  </a:lnTo>
                  <a:lnTo>
                    <a:pt x="31122" y="1423799"/>
                  </a:lnTo>
                  <a:lnTo>
                    <a:pt x="31122" y="1423799"/>
                  </a:lnTo>
                  <a:cubicBezTo>
                    <a:pt x="19057" y="1435864"/>
                    <a:pt x="12961" y="1450596"/>
                    <a:pt x="12707" y="1468249"/>
                  </a:cubicBezTo>
                  <a:lnTo>
                    <a:pt x="6357" y="1468122"/>
                  </a:lnTo>
                  <a:lnTo>
                    <a:pt x="12707" y="1468122"/>
                  </a:lnTo>
                  <a:cubicBezTo>
                    <a:pt x="12580" y="1485775"/>
                    <a:pt x="18295" y="1500253"/>
                    <a:pt x="30106" y="1511937"/>
                  </a:cubicBezTo>
                  <a:lnTo>
                    <a:pt x="323349" y="1805180"/>
                  </a:lnTo>
                  <a:lnTo>
                    <a:pt x="318904" y="1809625"/>
                  </a:lnTo>
                  <a:lnTo>
                    <a:pt x="323349" y="1805180"/>
                  </a:lnTo>
                  <a:cubicBezTo>
                    <a:pt x="335160" y="1816991"/>
                    <a:pt x="349638" y="1822833"/>
                    <a:pt x="367291" y="1822579"/>
                  </a:cubicBezTo>
                  <a:lnTo>
                    <a:pt x="367291" y="1822579"/>
                  </a:lnTo>
                  <a:lnTo>
                    <a:pt x="367291" y="1822579"/>
                  </a:lnTo>
                  <a:cubicBezTo>
                    <a:pt x="384944" y="1822452"/>
                    <a:pt x="399549" y="1816356"/>
                    <a:pt x="411614" y="1804164"/>
                  </a:cubicBezTo>
                  <a:lnTo>
                    <a:pt x="411614" y="1804164"/>
                  </a:lnTo>
                  <a:lnTo>
                    <a:pt x="411614" y="1804164"/>
                  </a:lnTo>
                  <a:lnTo>
                    <a:pt x="1259212" y="956566"/>
                  </a:lnTo>
                  <a:lnTo>
                    <a:pt x="1263657" y="961011"/>
                  </a:lnTo>
                  <a:lnTo>
                    <a:pt x="1259212" y="956566"/>
                  </a:lnTo>
                  <a:cubicBezTo>
                    <a:pt x="1271404" y="944374"/>
                    <a:pt x="1277500" y="929769"/>
                    <a:pt x="1277627" y="912243"/>
                  </a:cubicBezTo>
                  <a:lnTo>
                    <a:pt x="1277627" y="912243"/>
                  </a:lnTo>
                  <a:lnTo>
                    <a:pt x="1277627" y="912243"/>
                  </a:lnTo>
                  <a:cubicBezTo>
                    <a:pt x="1277881" y="894717"/>
                    <a:pt x="1272039" y="880239"/>
                    <a:pt x="1260228" y="868301"/>
                  </a:cubicBezTo>
                  <a:lnTo>
                    <a:pt x="1260228" y="868301"/>
                  </a:lnTo>
                  <a:lnTo>
                    <a:pt x="1260228" y="868301"/>
                  </a:lnTo>
                  <a:lnTo>
                    <a:pt x="421520" y="29974"/>
                  </a:lnTo>
                  <a:lnTo>
                    <a:pt x="425965" y="25529"/>
                  </a:lnTo>
                  <a:lnTo>
                    <a:pt x="421520" y="29974"/>
                  </a:lnTo>
                  <a:cubicBezTo>
                    <a:pt x="409709" y="18163"/>
                    <a:pt x="395231" y="12448"/>
                    <a:pt x="377578" y="12575"/>
                  </a:cubicBezTo>
                  <a:lnTo>
                    <a:pt x="377578" y="6225"/>
                  </a:lnTo>
                  <a:lnTo>
                    <a:pt x="377578" y="12575"/>
                  </a:lnTo>
                  <a:cubicBezTo>
                    <a:pt x="360052" y="12702"/>
                    <a:pt x="345320" y="18798"/>
                    <a:pt x="333128" y="30990"/>
                  </a:cubicBezTo>
                  <a:lnTo>
                    <a:pt x="328683" y="26545"/>
                  </a:lnTo>
                  <a:lnTo>
                    <a:pt x="333128" y="30990"/>
                  </a:lnTo>
                  <a:lnTo>
                    <a:pt x="38107" y="326011"/>
                  </a:lnTo>
                  <a:lnTo>
                    <a:pt x="33662" y="321566"/>
                  </a:lnTo>
                  <a:lnTo>
                    <a:pt x="38107" y="326011"/>
                  </a:lnTo>
                  <a:cubicBezTo>
                    <a:pt x="26042" y="338076"/>
                    <a:pt x="19946" y="352808"/>
                    <a:pt x="19692" y="370461"/>
                  </a:cubicBezTo>
                  <a:close/>
                </a:path>
              </a:pathLst>
            </a:custGeom>
            <a:solidFill>
              <a:srgbClr val="00537F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01854" y="1775841"/>
              <a:ext cx="3573018" cy="12700"/>
            </a:xfrm>
            <a:custGeom>
              <a:avLst/>
              <a:gdLst/>
              <a:ahLst/>
              <a:cxnLst/>
              <a:rect r="r" b="b" t="t" l="l"/>
              <a:pathLst>
                <a:path h="12700" w="3573018">
                  <a:moveTo>
                    <a:pt x="2794" y="0"/>
                  </a:moveTo>
                  <a:lnTo>
                    <a:pt x="0" y="9906"/>
                  </a:lnTo>
                  <a:lnTo>
                    <a:pt x="6350" y="12700"/>
                  </a:lnTo>
                  <a:lnTo>
                    <a:pt x="10668" y="12700"/>
                  </a:lnTo>
                  <a:lnTo>
                    <a:pt x="13462" y="2794"/>
                  </a:lnTo>
                  <a:lnTo>
                    <a:pt x="6350" y="0"/>
                  </a:lnTo>
                  <a:close/>
                  <a:moveTo>
                    <a:pt x="41910" y="0"/>
                  </a:moveTo>
                  <a:lnTo>
                    <a:pt x="39116" y="9906"/>
                  </a:lnTo>
                  <a:lnTo>
                    <a:pt x="45466" y="12700"/>
                  </a:lnTo>
                  <a:lnTo>
                    <a:pt x="49784" y="12700"/>
                  </a:lnTo>
                  <a:lnTo>
                    <a:pt x="52578" y="2794"/>
                  </a:lnTo>
                  <a:lnTo>
                    <a:pt x="45466" y="0"/>
                  </a:lnTo>
                  <a:close/>
                  <a:moveTo>
                    <a:pt x="81026" y="0"/>
                  </a:moveTo>
                  <a:lnTo>
                    <a:pt x="78232" y="9906"/>
                  </a:lnTo>
                  <a:lnTo>
                    <a:pt x="84582" y="12700"/>
                  </a:lnTo>
                  <a:lnTo>
                    <a:pt x="88646" y="12700"/>
                  </a:lnTo>
                  <a:lnTo>
                    <a:pt x="91440" y="2794"/>
                  </a:lnTo>
                  <a:lnTo>
                    <a:pt x="84328" y="0"/>
                  </a:lnTo>
                  <a:close/>
                  <a:moveTo>
                    <a:pt x="120142" y="0"/>
                  </a:moveTo>
                  <a:lnTo>
                    <a:pt x="117348" y="9906"/>
                  </a:lnTo>
                  <a:lnTo>
                    <a:pt x="123698" y="12700"/>
                  </a:lnTo>
                  <a:lnTo>
                    <a:pt x="128016" y="12700"/>
                  </a:lnTo>
                  <a:lnTo>
                    <a:pt x="130810" y="2794"/>
                  </a:lnTo>
                  <a:lnTo>
                    <a:pt x="123698" y="0"/>
                  </a:lnTo>
                  <a:close/>
                  <a:moveTo>
                    <a:pt x="159258" y="0"/>
                  </a:moveTo>
                  <a:lnTo>
                    <a:pt x="156464" y="9906"/>
                  </a:lnTo>
                  <a:lnTo>
                    <a:pt x="162814" y="12700"/>
                  </a:lnTo>
                  <a:lnTo>
                    <a:pt x="167132" y="12700"/>
                  </a:lnTo>
                  <a:lnTo>
                    <a:pt x="169926" y="2794"/>
                  </a:lnTo>
                  <a:lnTo>
                    <a:pt x="162814" y="0"/>
                  </a:lnTo>
                  <a:close/>
                  <a:moveTo>
                    <a:pt x="198374" y="0"/>
                  </a:moveTo>
                  <a:lnTo>
                    <a:pt x="195580" y="9906"/>
                  </a:lnTo>
                  <a:lnTo>
                    <a:pt x="201930" y="12700"/>
                  </a:lnTo>
                  <a:lnTo>
                    <a:pt x="206248" y="12700"/>
                  </a:lnTo>
                  <a:lnTo>
                    <a:pt x="209042" y="2794"/>
                  </a:lnTo>
                  <a:lnTo>
                    <a:pt x="201930" y="0"/>
                  </a:lnTo>
                  <a:close/>
                  <a:moveTo>
                    <a:pt x="237490" y="0"/>
                  </a:moveTo>
                  <a:lnTo>
                    <a:pt x="234696" y="9906"/>
                  </a:lnTo>
                  <a:lnTo>
                    <a:pt x="241046" y="12700"/>
                  </a:lnTo>
                  <a:lnTo>
                    <a:pt x="245364" y="12700"/>
                  </a:lnTo>
                  <a:lnTo>
                    <a:pt x="248158" y="2794"/>
                  </a:lnTo>
                  <a:lnTo>
                    <a:pt x="241046" y="0"/>
                  </a:lnTo>
                  <a:close/>
                  <a:moveTo>
                    <a:pt x="276606" y="0"/>
                  </a:moveTo>
                  <a:lnTo>
                    <a:pt x="273812" y="9906"/>
                  </a:lnTo>
                  <a:lnTo>
                    <a:pt x="280162" y="12700"/>
                  </a:lnTo>
                  <a:lnTo>
                    <a:pt x="284480" y="12700"/>
                  </a:lnTo>
                  <a:lnTo>
                    <a:pt x="287274" y="2794"/>
                  </a:lnTo>
                  <a:lnTo>
                    <a:pt x="280162" y="0"/>
                  </a:lnTo>
                  <a:close/>
                  <a:moveTo>
                    <a:pt x="315722" y="0"/>
                  </a:moveTo>
                  <a:lnTo>
                    <a:pt x="312928" y="9906"/>
                  </a:lnTo>
                  <a:lnTo>
                    <a:pt x="319278" y="12700"/>
                  </a:lnTo>
                  <a:lnTo>
                    <a:pt x="323596" y="12700"/>
                  </a:lnTo>
                  <a:lnTo>
                    <a:pt x="326390" y="2794"/>
                  </a:lnTo>
                  <a:lnTo>
                    <a:pt x="319278" y="0"/>
                  </a:lnTo>
                  <a:close/>
                  <a:moveTo>
                    <a:pt x="354838" y="0"/>
                  </a:moveTo>
                  <a:lnTo>
                    <a:pt x="352044" y="9906"/>
                  </a:lnTo>
                  <a:lnTo>
                    <a:pt x="358394" y="12700"/>
                  </a:lnTo>
                  <a:lnTo>
                    <a:pt x="362712" y="12700"/>
                  </a:lnTo>
                  <a:lnTo>
                    <a:pt x="365506" y="2794"/>
                  </a:lnTo>
                  <a:lnTo>
                    <a:pt x="358394" y="0"/>
                  </a:lnTo>
                  <a:close/>
                  <a:moveTo>
                    <a:pt x="393954" y="0"/>
                  </a:moveTo>
                  <a:lnTo>
                    <a:pt x="391160" y="9906"/>
                  </a:lnTo>
                  <a:lnTo>
                    <a:pt x="397510" y="12700"/>
                  </a:lnTo>
                  <a:lnTo>
                    <a:pt x="401828" y="12700"/>
                  </a:lnTo>
                  <a:lnTo>
                    <a:pt x="404622" y="2794"/>
                  </a:lnTo>
                  <a:lnTo>
                    <a:pt x="397510" y="0"/>
                  </a:lnTo>
                  <a:close/>
                  <a:moveTo>
                    <a:pt x="433070" y="0"/>
                  </a:moveTo>
                  <a:lnTo>
                    <a:pt x="430276" y="9906"/>
                  </a:lnTo>
                  <a:lnTo>
                    <a:pt x="436626" y="12700"/>
                  </a:lnTo>
                  <a:lnTo>
                    <a:pt x="440944" y="12700"/>
                  </a:lnTo>
                  <a:lnTo>
                    <a:pt x="443738" y="2794"/>
                  </a:lnTo>
                  <a:lnTo>
                    <a:pt x="436626" y="0"/>
                  </a:lnTo>
                  <a:close/>
                  <a:moveTo>
                    <a:pt x="472186" y="0"/>
                  </a:moveTo>
                  <a:lnTo>
                    <a:pt x="469392" y="9906"/>
                  </a:lnTo>
                  <a:lnTo>
                    <a:pt x="475742" y="12700"/>
                  </a:lnTo>
                  <a:lnTo>
                    <a:pt x="480060" y="12700"/>
                  </a:lnTo>
                  <a:lnTo>
                    <a:pt x="482854" y="2794"/>
                  </a:lnTo>
                  <a:lnTo>
                    <a:pt x="475742" y="0"/>
                  </a:lnTo>
                  <a:close/>
                  <a:moveTo>
                    <a:pt x="511302" y="0"/>
                  </a:moveTo>
                  <a:lnTo>
                    <a:pt x="508508" y="9906"/>
                  </a:lnTo>
                  <a:lnTo>
                    <a:pt x="514858" y="12700"/>
                  </a:lnTo>
                  <a:lnTo>
                    <a:pt x="519176" y="12700"/>
                  </a:lnTo>
                  <a:lnTo>
                    <a:pt x="521970" y="2794"/>
                  </a:lnTo>
                  <a:lnTo>
                    <a:pt x="514858" y="0"/>
                  </a:lnTo>
                  <a:close/>
                  <a:moveTo>
                    <a:pt x="550418" y="0"/>
                  </a:moveTo>
                  <a:lnTo>
                    <a:pt x="547624" y="9906"/>
                  </a:lnTo>
                  <a:lnTo>
                    <a:pt x="553974" y="12700"/>
                  </a:lnTo>
                  <a:lnTo>
                    <a:pt x="558292" y="12700"/>
                  </a:lnTo>
                  <a:lnTo>
                    <a:pt x="561086" y="2794"/>
                  </a:lnTo>
                  <a:lnTo>
                    <a:pt x="553974" y="0"/>
                  </a:lnTo>
                  <a:close/>
                  <a:moveTo>
                    <a:pt x="589534" y="0"/>
                  </a:moveTo>
                  <a:lnTo>
                    <a:pt x="586740" y="9906"/>
                  </a:lnTo>
                  <a:lnTo>
                    <a:pt x="593090" y="12700"/>
                  </a:lnTo>
                  <a:lnTo>
                    <a:pt x="597408" y="12700"/>
                  </a:lnTo>
                  <a:lnTo>
                    <a:pt x="600202" y="2794"/>
                  </a:lnTo>
                  <a:lnTo>
                    <a:pt x="593090" y="0"/>
                  </a:lnTo>
                  <a:close/>
                  <a:moveTo>
                    <a:pt x="628650" y="0"/>
                  </a:moveTo>
                  <a:lnTo>
                    <a:pt x="625856" y="9906"/>
                  </a:lnTo>
                  <a:lnTo>
                    <a:pt x="632206" y="12700"/>
                  </a:lnTo>
                  <a:lnTo>
                    <a:pt x="636524" y="12700"/>
                  </a:lnTo>
                  <a:lnTo>
                    <a:pt x="639318" y="2794"/>
                  </a:lnTo>
                  <a:lnTo>
                    <a:pt x="632206" y="0"/>
                  </a:lnTo>
                  <a:close/>
                  <a:moveTo>
                    <a:pt x="667766" y="0"/>
                  </a:moveTo>
                  <a:lnTo>
                    <a:pt x="664972" y="9906"/>
                  </a:lnTo>
                  <a:lnTo>
                    <a:pt x="671322" y="12700"/>
                  </a:lnTo>
                  <a:lnTo>
                    <a:pt x="675640" y="12700"/>
                  </a:lnTo>
                  <a:lnTo>
                    <a:pt x="678434" y="2794"/>
                  </a:lnTo>
                  <a:lnTo>
                    <a:pt x="671322" y="0"/>
                  </a:lnTo>
                  <a:close/>
                  <a:moveTo>
                    <a:pt x="706882" y="0"/>
                  </a:moveTo>
                  <a:lnTo>
                    <a:pt x="704088" y="9906"/>
                  </a:lnTo>
                  <a:lnTo>
                    <a:pt x="710438" y="12700"/>
                  </a:lnTo>
                  <a:lnTo>
                    <a:pt x="714756" y="12700"/>
                  </a:lnTo>
                  <a:lnTo>
                    <a:pt x="717550" y="2794"/>
                  </a:lnTo>
                  <a:lnTo>
                    <a:pt x="710438" y="0"/>
                  </a:lnTo>
                  <a:close/>
                  <a:moveTo>
                    <a:pt x="745998" y="0"/>
                  </a:moveTo>
                  <a:lnTo>
                    <a:pt x="743204" y="9906"/>
                  </a:lnTo>
                  <a:lnTo>
                    <a:pt x="749554" y="12700"/>
                  </a:lnTo>
                  <a:lnTo>
                    <a:pt x="753872" y="12700"/>
                  </a:lnTo>
                  <a:lnTo>
                    <a:pt x="756666" y="2794"/>
                  </a:lnTo>
                  <a:lnTo>
                    <a:pt x="749554" y="0"/>
                  </a:lnTo>
                  <a:close/>
                  <a:moveTo>
                    <a:pt x="785114" y="0"/>
                  </a:moveTo>
                  <a:lnTo>
                    <a:pt x="782320" y="9906"/>
                  </a:lnTo>
                  <a:lnTo>
                    <a:pt x="788670" y="12700"/>
                  </a:lnTo>
                  <a:lnTo>
                    <a:pt x="792988" y="12700"/>
                  </a:lnTo>
                  <a:lnTo>
                    <a:pt x="795782" y="2794"/>
                  </a:lnTo>
                  <a:lnTo>
                    <a:pt x="788670" y="0"/>
                  </a:lnTo>
                  <a:close/>
                  <a:moveTo>
                    <a:pt x="824230" y="0"/>
                  </a:moveTo>
                  <a:lnTo>
                    <a:pt x="821436" y="9906"/>
                  </a:lnTo>
                  <a:lnTo>
                    <a:pt x="827786" y="12700"/>
                  </a:lnTo>
                  <a:lnTo>
                    <a:pt x="832104" y="12700"/>
                  </a:lnTo>
                  <a:lnTo>
                    <a:pt x="834898" y="2794"/>
                  </a:lnTo>
                  <a:lnTo>
                    <a:pt x="827786" y="0"/>
                  </a:lnTo>
                  <a:close/>
                  <a:moveTo>
                    <a:pt x="863346" y="0"/>
                  </a:moveTo>
                  <a:lnTo>
                    <a:pt x="860552" y="9906"/>
                  </a:lnTo>
                  <a:lnTo>
                    <a:pt x="866902" y="12700"/>
                  </a:lnTo>
                  <a:lnTo>
                    <a:pt x="871220" y="12700"/>
                  </a:lnTo>
                  <a:lnTo>
                    <a:pt x="874014" y="2794"/>
                  </a:lnTo>
                  <a:lnTo>
                    <a:pt x="866902" y="0"/>
                  </a:lnTo>
                  <a:close/>
                  <a:moveTo>
                    <a:pt x="902462" y="0"/>
                  </a:moveTo>
                  <a:lnTo>
                    <a:pt x="899668" y="9906"/>
                  </a:lnTo>
                  <a:lnTo>
                    <a:pt x="906018" y="12700"/>
                  </a:lnTo>
                  <a:lnTo>
                    <a:pt x="910336" y="12700"/>
                  </a:lnTo>
                  <a:lnTo>
                    <a:pt x="913130" y="2794"/>
                  </a:lnTo>
                  <a:lnTo>
                    <a:pt x="906018" y="0"/>
                  </a:lnTo>
                  <a:close/>
                  <a:moveTo>
                    <a:pt x="941578" y="0"/>
                  </a:moveTo>
                  <a:lnTo>
                    <a:pt x="938784" y="9906"/>
                  </a:lnTo>
                  <a:lnTo>
                    <a:pt x="945134" y="12700"/>
                  </a:lnTo>
                  <a:lnTo>
                    <a:pt x="949452" y="12700"/>
                  </a:lnTo>
                  <a:lnTo>
                    <a:pt x="952246" y="2794"/>
                  </a:lnTo>
                  <a:lnTo>
                    <a:pt x="945134" y="0"/>
                  </a:lnTo>
                  <a:close/>
                  <a:moveTo>
                    <a:pt x="980694" y="0"/>
                  </a:moveTo>
                  <a:lnTo>
                    <a:pt x="977900" y="9906"/>
                  </a:lnTo>
                  <a:lnTo>
                    <a:pt x="984250" y="12700"/>
                  </a:lnTo>
                  <a:lnTo>
                    <a:pt x="988568" y="12700"/>
                  </a:lnTo>
                  <a:lnTo>
                    <a:pt x="991362" y="2794"/>
                  </a:lnTo>
                  <a:lnTo>
                    <a:pt x="984250" y="0"/>
                  </a:lnTo>
                  <a:close/>
                  <a:moveTo>
                    <a:pt x="1019810" y="0"/>
                  </a:moveTo>
                  <a:lnTo>
                    <a:pt x="1017016" y="9906"/>
                  </a:lnTo>
                  <a:lnTo>
                    <a:pt x="1023366" y="12700"/>
                  </a:lnTo>
                  <a:lnTo>
                    <a:pt x="1027684" y="12700"/>
                  </a:lnTo>
                  <a:lnTo>
                    <a:pt x="1030478" y="2794"/>
                  </a:lnTo>
                  <a:lnTo>
                    <a:pt x="1023366" y="0"/>
                  </a:lnTo>
                  <a:close/>
                  <a:moveTo>
                    <a:pt x="1058926" y="0"/>
                  </a:moveTo>
                  <a:lnTo>
                    <a:pt x="1056132" y="9906"/>
                  </a:lnTo>
                  <a:lnTo>
                    <a:pt x="1062482" y="12700"/>
                  </a:lnTo>
                  <a:lnTo>
                    <a:pt x="1066800" y="12700"/>
                  </a:lnTo>
                  <a:lnTo>
                    <a:pt x="1069594" y="2794"/>
                  </a:lnTo>
                  <a:lnTo>
                    <a:pt x="1062482" y="0"/>
                  </a:lnTo>
                  <a:close/>
                  <a:moveTo>
                    <a:pt x="1098042" y="0"/>
                  </a:moveTo>
                  <a:lnTo>
                    <a:pt x="1095248" y="9906"/>
                  </a:lnTo>
                  <a:lnTo>
                    <a:pt x="1101598" y="12700"/>
                  </a:lnTo>
                  <a:lnTo>
                    <a:pt x="1105916" y="12700"/>
                  </a:lnTo>
                  <a:lnTo>
                    <a:pt x="1108710" y="2794"/>
                  </a:lnTo>
                  <a:lnTo>
                    <a:pt x="1101598" y="0"/>
                  </a:lnTo>
                  <a:close/>
                  <a:moveTo>
                    <a:pt x="1137158" y="0"/>
                  </a:moveTo>
                  <a:lnTo>
                    <a:pt x="1134364" y="9906"/>
                  </a:lnTo>
                  <a:lnTo>
                    <a:pt x="1140714" y="12700"/>
                  </a:lnTo>
                  <a:lnTo>
                    <a:pt x="1145032" y="12700"/>
                  </a:lnTo>
                  <a:lnTo>
                    <a:pt x="1147826" y="2794"/>
                  </a:lnTo>
                  <a:lnTo>
                    <a:pt x="1140714" y="0"/>
                  </a:lnTo>
                  <a:close/>
                  <a:moveTo>
                    <a:pt x="1176274" y="0"/>
                  </a:moveTo>
                  <a:lnTo>
                    <a:pt x="1173480" y="9906"/>
                  </a:lnTo>
                  <a:lnTo>
                    <a:pt x="1179830" y="12700"/>
                  </a:lnTo>
                  <a:lnTo>
                    <a:pt x="1184148" y="12700"/>
                  </a:lnTo>
                  <a:lnTo>
                    <a:pt x="1186942" y="2794"/>
                  </a:lnTo>
                  <a:lnTo>
                    <a:pt x="1179830" y="0"/>
                  </a:lnTo>
                  <a:close/>
                  <a:moveTo>
                    <a:pt x="1215390" y="0"/>
                  </a:moveTo>
                  <a:lnTo>
                    <a:pt x="1212596" y="9906"/>
                  </a:lnTo>
                  <a:lnTo>
                    <a:pt x="1218946" y="12700"/>
                  </a:lnTo>
                  <a:lnTo>
                    <a:pt x="1223264" y="12700"/>
                  </a:lnTo>
                  <a:lnTo>
                    <a:pt x="1226058" y="2794"/>
                  </a:lnTo>
                  <a:lnTo>
                    <a:pt x="1218946" y="0"/>
                  </a:lnTo>
                  <a:close/>
                  <a:moveTo>
                    <a:pt x="1254507" y="0"/>
                  </a:moveTo>
                  <a:lnTo>
                    <a:pt x="1251713" y="9906"/>
                  </a:lnTo>
                  <a:lnTo>
                    <a:pt x="1258063" y="12700"/>
                  </a:lnTo>
                  <a:lnTo>
                    <a:pt x="1262380" y="12700"/>
                  </a:lnTo>
                  <a:lnTo>
                    <a:pt x="1265174" y="2794"/>
                  </a:lnTo>
                  <a:lnTo>
                    <a:pt x="1258063" y="0"/>
                  </a:lnTo>
                  <a:close/>
                  <a:moveTo>
                    <a:pt x="1293623" y="0"/>
                  </a:moveTo>
                  <a:lnTo>
                    <a:pt x="1290829" y="9906"/>
                  </a:lnTo>
                  <a:lnTo>
                    <a:pt x="1297179" y="12700"/>
                  </a:lnTo>
                  <a:lnTo>
                    <a:pt x="1301496" y="12700"/>
                  </a:lnTo>
                  <a:lnTo>
                    <a:pt x="1304290" y="2794"/>
                  </a:lnTo>
                  <a:lnTo>
                    <a:pt x="1297179" y="0"/>
                  </a:lnTo>
                  <a:close/>
                  <a:moveTo>
                    <a:pt x="1332739" y="0"/>
                  </a:moveTo>
                  <a:lnTo>
                    <a:pt x="1329945" y="9906"/>
                  </a:lnTo>
                  <a:lnTo>
                    <a:pt x="1336295" y="12700"/>
                  </a:lnTo>
                  <a:lnTo>
                    <a:pt x="1340613" y="12700"/>
                  </a:lnTo>
                  <a:lnTo>
                    <a:pt x="1343407" y="2794"/>
                  </a:lnTo>
                  <a:lnTo>
                    <a:pt x="1336295" y="0"/>
                  </a:lnTo>
                  <a:close/>
                  <a:moveTo>
                    <a:pt x="1371855" y="0"/>
                  </a:moveTo>
                  <a:lnTo>
                    <a:pt x="1369061" y="9906"/>
                  </a:lnTo>
                  <a:lnTo>
                    <a:pt x="1375411" y="12700"/>
                  </a:lnTo>
                  <a:lnTo>
                    <a:pt x="1379729" y="12700"/>
                  </a:lnTo>
                  <a:lnTo>
                    <a:pt x="1382523" y="2794"/>
                  </a:lnTo>
                  <a:lnTo>
                    <a:pt x="1375411" y="0"/>
                  </a:lnTo>
                  <a:close/>
                  <a:moveTo>
                    <a:pt x="1410971" y="0"/>
                  </a:moveTo>
                  <a:lnTo>
                    <a:pt x="1408177" y="9906"/>
                  </a:lnTo>
                  <a:lnTo>
                    <a:pt x="1414527" y="12700"/>
                  </a:lnTo>
                  <a:lnTo>
                    <a:pt x="1418845" y="12700"/>
                  </a:lnTo>
                  <a:lnTo>
                    <a:pt x="1421639" y="2794"/>
                  </a:lnTo>
                  <a:lnTo>
                    <a:pt x="1414527" y="0"/>
                  </a:lnTo>
                  <a:close/>
                  <a:moveTo>
                    <a:pt x="1450087" y="0"/>
                  </a:moveTo>
                  <a:lnTo>
                    <a:pt x="1447293" y="9906"/>
                  </a:lnTo>
                  <a:lnTo>
                    <a:pt x="1453643" y="12700"/>
                  </a:lnTo>
                  <a:lnTo>
                    <a:pt x="1457961" y="12700"/>
                  </a:lnTo>
                  <a:lnTo>
                    <a:pt x="1460755" y="2794"/>
                  </a:lnTo>
                  <a:lnTo>
                    <a:pt x="1453643" y="0"/>
                  </a:lnTo>
                  <a:close/>
                  <a:moveTo>
                    <a:pt x="1489203" y="0"/>
                  </a:moveTo>
                  <a:lnTo>
                    <a:pt x="1486409" y="9906"/>
                  </a:lnTo>
                  <a:lnTo>
                    <a:pt x="1492759" y="12700"/>
                  </a:lnTo>
                  <a:lnTo>
                    <a:pt x="1497077" y="12700"/>
                  </a:lnTo>
                  <a:lnTo>
                    <a:pt x="1499871" y="2794"/>
                  </a:lnTo>
                  <a:lnTo>
                    <a:pt x="1492759" y="0"/>
                  </a:lnTo>
                  <a:close/>
                  <a:moveTo>
                    <a:pt x="1528319" y="0"/>
                  </a:moveTo>
                  <a:lnTo>
                    <a:pt x="1525525" y="9906"/>
                  </a:lnTo>
                  <a:lnTo>
                    <a:pt x="1531875" y="12700"/>
                  </a:lnTo>
                  <a:lnTo>
                    <a:pt x="1536193" y="12700"/>
                  </a:lnTo>
                  <a:lnTo>
                    <a:pt x="1538987" y="2794"/>
                  </a:lnTo>
                  <a:lnTo>
                    <a:pt x="1531875" y="0"/>
                  </a:lnTo>
                  <a:close/>
                  <a:moveTo>
                    <a:pt x="1567435" y="0"/>
                  </a:moveTo>
                  <a:lnTo>
                    <a:pt x="1564641" y="9906"/>
                  </a:lnTo>
                  <a:lnTo>
                    <a:pt x="1570991" y="12700"/>
                  </a:lnTo>
                  <a:lnTo>
                    <a:pt x="1575309" y="12700"/>
                  </a:lnTo>
                  <a:lnTo>
                    <a:pt x="1578103" y="2794"/>
                  </a:lnTo>
                  <a:lnTo>
                    <a:pt x="1570991" y="0"/>
                  </a:lnTo>
                  <a:close/>
                  <a:moveTo>
                    <a:pt x="1606551" y="0"/>
                  </a:moveTo>
                  <a:lnTo>
                    <a:pt x="1603757" y="9906"/>
                  </a:lnTo>
                  <a:lnTo>
                    <a:pt x="1610107" y="12700"/>
                  </a:lnTo>
                  <a:lnTo>
                    <a:pt x="1614425" y="12700"/>
                  </a:lnTo>
                  <a:lnTo>
                    <a:pt x="1617219" y="2794"/>
                  </a:lnTo>
                  <a:lnTo>
                    <a:pt x="1610107" y="0"/>
                  </a:lnTo>
                  <a:close/>
                  <a:moveTo>
                    <a:pt x="1645667" y="0"/>
                  </a:moveTo>
                  <a:lnTo>
                    <a:pt x="1642873" y="9906"/>
                  </a:lnTo>
                  <a:lnTo>
                    <a:pt x="1649223" y="12700"/>
                  </a:lnTo>
                  <a:lnTo>
                    <a:pt x="1653541" y="12700"/>
                  </a:lnTo>
                  <a:lnTo>
                    <a:pt x="1656335" y="2794"/>
                  </a:lnTo>
                  <a:lnTo>
                    <a:pt x="1649223" y="0"/>
                  </a:lnTo>
                  <a:close/>
                  <a:moveTo>
                    <a:pt x="1684783" y="0"/>
                  </a:moveTo>
                  <a:lnTo>
                    <a:pt x="1681989" y="9906"/>
                  </a:lnTo>
                  <a:lnTo>
                    <a:pt x="1688339" y="12700"/>
                  </a:lnTo>
                  <a:lnTo>
                    <a:pt x="1692657" y="12700"/>
                  </a:lnTo>
                  <a:lnTo>
                    <a:pt x="1695451" y="2794"/>
                  </a:lnTo>
                  <a:lnTo>
                    <a:pt x="1688339" y="0"/>
                  </a:lnTo>
                  <a:close/>
                  <a:moveTo>
                    <a:pt x="1723899" y="0"/>
                  </a:moveTo>
                  <a:lnTo>
                    <a:pt x="1721105" y="9906"/>
                  </a:lnTo>
                  <a:lnTo>
                    <a:pt x="1727455" y="12700"/>
                  </a:lnTo>
                  <a:lnTo>
                    <a:pt x="1731773" y="12700"/>
                  </a:lnTo>
                  <a:lnTo>
                    <a:pt x="1734567" y="2794"/>
                  </a:lnTo>
                  <a:lnTo>
                    <a:pt x="1727455" y="0"/>
                  </a:lnTo>
                  <a:close/>
                  <a:moveTo>
                    <a:pt x="1763015" y="0"/>
                  </a:moveTo>
                  <a:lnTo>
                    <a:pt x="1760221" y="9906"/>
                  </a:lnTo>
                  <a:lnTo>
                    <a:pt x="1766571" y="12700"/>
                  </a:lnTo>
                  <a:lnTo>
                    <a:pt x="1770889" y="12700"/>
                  </a:lnTo>
                  <a:lnTo>
                    <a:pt x="1773683" y="2794"/>
                  </a:lnTo>
                  <a:lnTo>
                    <a:pt x="1766571" y="0"/>
                  </a:lnTo>
                  <a:close/>
                  <a:moveTo>
                    <a:pt x="1802131" y="0"/>
                  </a:moveTo>
                  <a:lnTo>
                    <a:pt x="1799337" y="9906"/>
                  </a:lnTo>
                  <a:lnTo>
                    <a:pt x="1805687" y="12700"/>
                  </a:lnTo>
                  <a:lnTo>
                    <a:pt x="1810005" y="12700"/>
                  </a:lnTo>
                  <a:lnTo>
                    <a:pt x="1812799" y="2794"/>
                  </a:lnTo>
                  <a:lnTo>
                    <a:pt x="1805687" y="0"/>
                  </a:lnTo>
                  <a:close/>
                  <a:moveTo>
                    <a:pt x="1841247" y="0"/>
                  </a:moveTo>
                  <a:lnTo>
                    <a:pt x="1838453" y="9906"/>
                  </a:lnTo>
                  <a:lnTo>
                    <a:pt x="1844803" y="12700"/>
                  </a:lnTo>
                  <a:lnTo>
                    <a:pt x="1849121" y="12700"/>
                  </a:lnTo>
                  <a:lnTo>
                    <a:pt x="1851915" y="2794"/>
                  </a:lnTo>
                  <a:lnTo>
                    <a:pt x="1844803" y="0"/>
                  </a:lnTo>
                  <a:close/>
                  <a:moveTo>
                    <a:pt x="1880363" y="0"/>
                  </a:moveTo>
                  <a:lnTo>
                    <a:pt x="1877569" y="9906"/>
                  </a:lnTo>
                  <a:lnTo>
                    <a:pt x="1883919" y="12700"/>
                  </a:lnTo>
                  <a:lnTo>
                    <a:pt x="1888237" y="12700"/>
                  </a:lnTo>
                  <a:lnTo>
                    <a:pt x="1891031" y="2794"/>
                  </a:lnTo>
                  <a:lnTo>
                    <a:pt x="1883919" y="0"/>
                  </a:lnTo>
                  <a:close/>
                  <a:moveTo>
                    <a:pt x="1919479" y="0"/>
                  </a:moveTo>
                  <a:lnTo>
                    <a:pt x="1916685" y="9906"/>
                  </a:lnTo>
                  <a:lnTo>
                    <a:pt x="1923035" y="12700"/>
                  </a:lnTo>
                  <a:lnTo>
                    <a:pt x="1927353" y="12700"/>
                  </a:lnTo>
                  <a:lnTo>
                    <a:pt x="1930147" y="2794"/>
                  </a:lnTo>
                  <a:lnTo>
                    <a:pt x="1923035" y="0"/>
                  </a:lnTo>
                  <a:close/>
                  <a:moveTo>
                    <a:pt x="1958595" y="0"/>
                  </a:moveTo>
                  <a:lnTo>
                    <a:pt x="1955801" y="9906"/>
                  </a:lnTo>
                  <a:lnTo>
                    <a:pt x="1962151" y="12700"/>
                  </a:lnTo>
                  <a:lnTo>
                    <a:pt x="1966469" y="12700"/>
                  </a:lnTo>
                  <a:lnTo>
                    <a:pt x="1969263" y="2794"/>
                  </a:lnTo>
                  <a:lnTo>
                    <a:pt x="1962151" y="0"/>
                  </a:lnTo>
                  <a:close/>
                  <a:moveTo>
                    <a:pt x="1997711" y="0"/>
                  </a:moveTo>
                  <a:lnTo>
                    <a:pt x="1994917" y="9906"/>
                  </a:lnTo>
                  <a:lnTo>
                    <a:pt x="2001267" y="12700"/>
                  </a:lnTo>
                  <a:lnTo>
                    <a:pt x="2005585" y="12700"/>
                  </a:lnTo>
                  <a:lnTo>
                    <a:pt x="2008379" y="2794"/>
                  </a:lnTo>
                  <a:lnTo>
                    <a:pt x="2001267" y="0"/>
                  </a:lnTo>
                  <a:close/>
                  <a:moveTo>
                    <a:pt x="2036827" y="0"/>
                  </a:moveTo>
                  <a:lnTo>
                    <a:pt x="2034033" y="9906"/>
                  </a:lnTo>
                  <a:lnTo>
                    <a:pt x="2040383" y="12700"/>
                  </a:lnTo>
                  <a:lnTo>
                    <a:pt x="2044701" y="12700"/>
                  </a:lnTo>
                  <a:lnTo>
                    <a:pt x="2047495" y="2794"/>
                  </a:lnTo>
                  <a:lnTo>
                    <a:pt x="2040383" y="0"/>
                  </a:lnTo>
                  <a:close/>
                  <a:moveTo>
                    <a:pt x="2075943" y="0"/>
                  </a:moveTo>
                  <a:lnTo>
                    <a:pt x="2073149" y="9906"/>
                  </a:lnTo>
                  <a:lnTo>
                    <a:pt x="2079499" y="12700"/>
                  </a:lnTo>
                  <a:lnTo>
                    <a:pt x="2083817" y="12700"/>
                  </a:lnTo>
                  <a:lnTo>
                    <a:pt x="2086611" y="2794"/>
                  </a:lnTo>
                  <a:lnTo>
                    <a:pt x="2079499" y="0"/>
                  </a:lnTo>
                  <a:close/>
                  <a:moveTo>
                    <a:pt x="2115059" y="0"/>
                  </a:moveTo>
                  <a:lnTo>
                    <a:pt x="2112265" y="9906"/>
                  </a:lnTo>
                  <a:lnTo>
                    <a:pt x="2118615" y="12700"/>
                  </a:lnTo>
                  <a:lnTo>
                    <a:pt x="2122933" y="12700"/>
                  </a:lnTo>
                  <a:lnTo>
                    <a:pt x="2125727" y="2794"/>
                  </a:lnTo>
                  <a:lnTo>
                    <a:pt x="2118615" y="0"/>
                  </a:lnTo>
                  <a:close/>
                  <a:moveTo>
                    <a:pt x="2154175" y="0"/>
                  </a:moveTo>
                  <a:lnTo>
                    <a:pt x="2151381" y="9906"/>
                  </a:lnTo>
                  <a:lnTo>
                    <a:pt x="2157731" y="12700"/>
                  </a:lnTo>
                  <a:lnTo>
                    <a:pt x="2162049" y="12700"/>
                  </a:lnTo>
                  <a:lnTo>
                    <a:pt x="2164843" y="2794"/>
                  </a:lnTo>
                  <a:lnTo>
                    <a:pt x="2157731" y="0"/>
                  </a:lnTo>
                  <a:close/>
                  <a:moveTo>
                    <a:pt x="2193291" y="0"/>
                  </a:moveTo>
                  <a:lnTo>
                    <a:pt x="2190497" y="9906"/>
                  </a:lnTo>
                  <a:lnTo>
                    <a:pt x="2196847" y="12700"/>
                  </a:lnTo>
                  <a:lnTo>
                    <a:pt x="2201165" y="12700"/>
                  </a:lnTo>
                  <a:lnTo>
                    <a:pt x="2203959" y="2794"/>
                  </a:lnTo>
                  <a:lnTo>
                    <a:pt x="2196847" y="0"/>
                  </a:lnTo>
                  <a:close/>
                  <a:moveTo>
                    <a:pt x="2232407" y="0"/>
                  </a:moveTo>
                  <a:lnTo>
                    <a:pt x="2229613" y="9906"/>
                  </a:lnTo>
                  <a:lnTo>
                    <a:pt x="2235963" y="12700"/>
                  </a:lnTo>
                  <a:lnTo>
                    <a:pt x="2240281" y="12700"/>
                  </a:lnTo>
                  <a:lnTo>
                    <a:pt x="2243075" y="2794"/>
                  </a:lnTo>
                  <a:lnTo>
                    <a:pt x="2235963" y="0"/>
                  </a:lnTo>
                  <a:close/>
                  <a:moveTo>
                    <a:pt x="2271523" y="0"/>
                  </a:moveTo>
                  <a:lnTo>
                    <a:pt x="2268729" y="9906"/>
                  </a:lnTo>
                  <a:lnTo>
                    <a:pt x="2275079" y="12700"/>
                  </a:lnTo>
                  <a:lnTo>
                    <a:pt x="2279397" y="12700"/>
                  </a:lnTo>
                  <a:lnTo>
                    <a:pt x="2282191" y="2794"/>
                  </a:lnTo>
                  <a:lnTo>
                    <a:pt x="2275079" y="0"/>
                  </a:lnTo>
                  <a:close/>
                  <a:moveTo>
                    <a:pt x="2310639" y="0"/>
                  </a:moveTo>
                  <a:lnTo>
                    <a:pt x="2307845" y="9906"/>
                  </a:lnTo>
                  <a:lnTo>
                    <a:pt x="2314195" y="12700"/>
                  </a:lnTo>
                  <a:lnTo>
                    <a:pt x="2318513" y="12700"/>
                  </a:lnTo>
                  <a:lnTo>
                    <a:pt x="2321307" y="2794"/>
                  </a:lnTo>
                  <a:lnTo>
                    <a:pt x="2314195" y="0"/>
                  </a:lnTo>
                  <a:close/>
                  <a:moveTo>
                    <a:pt x="2349755" y="0"/>
                  </a:moveTo>
                  <a:lnTo>
                    <a:pt x="2346961" y="9906"/>
                  </a:lnTo>
                  <a:lnTo>
                    <a:pt x="2353311" y="12700"/>
                  </a:lnTo>
                  <a:lnTo>
                    <a:pt x="2357629" y="12700"/>
                  </a:lnTo>
                  <a:lnTo>
                    <a:pt x="2360423" y="2794"/>
                  </a:lnTo>
                  <a:lnTo>
                    <a:pt x="2353311" y="0"/>
                  </a:lnTo>
                  <a:close/>
                  <a:moveTo>
                    <a:pt x="2388871" y="0"/>
                  </a:moveTo>
                  <a:lnTo>
                    <a:pt x="2386077" y="9906"/>
                  </a:lnTo>
                  <a:lnTo>
                    <a:pt x="2392427" y="12700"/>
                  </a:lnTo>
                  <a:lnTo>
                    <a:pt x="2396745" y="12700"/>
                  </a:lnTo>
                  <a:lnTo>
                    <a:pt x="2399539" y="2794"/>
                  </a:lnTo>
                  <a:lnTo>
                    <a:pt x="2392427" y="0"/>
                  </a:lnTo>
                  <a:close/>
                  <a:moveTo>
                    <a:pt x="2427987" y="0"/>
                  </a:moveTo>
                  <a:lnTo>
                    <a:pt x="2425193" y="9906"/>
                  </a:lnTo>
                  <a:lnTo>
                    <a:pt x="2431543" y="12700"/>
                  </a:lnTo>
                  <a:lnTo>
                    <a:pt x="2435861" y="12700"/>
                  </a:lnTo>
                  <a:lnTo>
                    <a:pt x="2438655" y="2794"/>
                  </a:lnTo>
                  <a:lnTo>
                    <a:pt x="2431543" y="0"/>
                  </a:lnTo>
                  <a:close/>
                  <a:moveTo>
                    <a:pt x="2467103" y="0"/>
                  </a:moveTo>
                  <a:lnTo>
                    <a:pt x="2464309" y="9906"/>
                  </a:lnTo>
                  <a:lnTo>
                    <a:pt x="2470659" y="12700"/>
                  </a:lnTo>
                  <a:lnTo>
                    <a:pt x="2474977" y="12700"/>
                  </a:lnTo>
                  <a:lnTo>
                    <a:pt x="2477771" y="2794"/>
                  </a:lnTo>
                  <a:lnTo>
                    <a:pt x="2470659" y="0"/>
                  </a:lnTo>
                  <a:close/>
                  <a:moveTo>
                    <a:pt x="2506219" y="0"/>
                  </a:moveTo>
                  <a:lnTo>
                    <a:pt x="2503425" y="9906"/>
                  </a:lnTo>
                  <a:lnTo>
                    <a:pt x="2509775" y="12700"/>
                  </a:lnTo>
                  <a:lnTo>
                    <a:pt x="2514093" y="12700"/>
                  </a:lnTo>
                  <a:lnTo>
                    <a:pt x="2516887" y="2794"/>
                  </a:lnTo>
                  <a:lnTo>
                    <a:pt x="2509775" y="0"/>
                  </a:lnTo>
                  <a:close/>
                  <a:moveTo>
                    <a:pt x="2545335" y="0"/>
                  </a:moveTo>
                  <a:lnTo>
                    <a:pt x="2542541" y="9906"/>
                  </a:lnTo>
                  <a:lnTo>
                    <a:pt x="2548891" y="12700"/>
                  </a:lnTo>
                  <a:lnTo>
                    <a:pt x="2553209" y="12700"/>
                  </a:lnTo>
                  <a:lnTo>
                    <a:pt x="2556003" y="2794"/>
                  </a:lnTo>
                  <a:lnTo>
                    <a:pt x="2548891" y="0"/>
                  </a:lnTo>
                  <a:close/>
                  <a:moveTo>
                    <a:pt x="2584451" y="0"/>
                  </a:moveTo>
                  <a:lnTo>
                    <a:pt x="2581657" y="9906"/>
                  </a:lnTo>
                  <a:lnTo>
                    <a:pt x="2588007" y="12700"/>
                  </a:lnTo>
                  <a:lnTo>
                    <a:pt x="2592325" y="12700"/>
                  </a:lnTo>
                  <a:lnTo>
                    <a:pt x="2595119" y="2794"/>
                  </a:lnTo>
                  <a:lnTo>
                    <a:pt x="2588007" y="0"/>
                  </a:lnTo>
                  <a:close/>
                  <a:moveTo>
                    <a:pt x="2623567" y="0"/>
                  </a:moveTo>
                  <a:lnTo>
                    <a:pt x="2620773" y="9906"/>
                  </a:lnTo>
                  <a:lnTo>
                    <a:pt x="2627123" y="12700"/>
                  </a:lnTo>
                  <a:lnTo>
                    <a:pt x="2631441" y="12700"/>
                  </a:lnTo>
                  <a:lnTo>
                    <a:pt x="2634235" y="2794"/>
                  </a:lnTo>
                  <a:lnTo>
                    <a:pt x="2627123" y="0"/>
                  </a:lnTo>
                  <a:close/>
                  <a:moveTo>
                    <a:pt x="2662683" y="0"/>
                  </a:moveTo>
                  <a:lnTo>
                    <a:pt x="2659889" y="9906"/>
                  </a:lnTo>
                  <a:lnTo>
                    <a:pt x="2666239" y="12700"/>
                  </a:lnTo>
                  <a:lnTo>
                    <a:pt x="2670557" y="12700"/>
                  </a:lnTo>
                  <a:lnTo>
                    <a:pt x="2673351" y="2794"/>
                  </a:lnTo>
                  <a:lnTo>
                    <a:pt x="2666239" y="0"/>
                  </a:lnTo>
                  <a:close/>
                  <a:moveTo>
                    <a:pt x="2701799" y="0"/>
                  </a:moveTo>
                  <a:lnTo>
                    <a:pt x="2699005" y="9906"/>
                  </a:lnTo>
                  <a:lnTo>
                    <a:pt x="2705355" y="12700"/>
                  </a:lnTo>
                  <a:lnTo>
                    <a:pt x="2709673" y="12700"/>
                  </a:lnTo>
                  <a:lnTo>
                    <a:pt x="2712467" y="2794"/>
                  </a:lnTo>
                  <a:lnTo>
                    <a:pt x="2705355" y="0"/>
                  </a:lnTo>
                  <a:close/>
                  <a:moveTo>
                    <a:pt x="2740915" y="0"/>
                  </a:moveTo>
                  <a:lnTo>
                    <a:pt x="2738121" y="9906"/>
                  </a:lnTo>
                  <a:lnTo>
                    <a:pt x="2744471" y="12700"/>
                  </a:lnTo>
                  <a:lnTo>
                    <a:pt x="2748789" y="12700"/>
                  </a:lnTo>
                  <a:lnTo>
                    <a:pt x="2751583" y="2794"/>
                  </a:lnTo>
                  <a:lnTo>
                    <a:pt x="2744471" y="0"/>
                  </a:lnTo>
                  <a:close/>
                  <a:moveTo>
                    <a:pt x="2780031" y="0"/>
                  </a:moveTo>
                  <a:lnTo>
                    <a:pt x="2777237" y="9906"/>
                  </a:lnTo>
                  <a:lnTo>
                    <a:pt x="2783587" y="12700"/>
                  </a:lnTo>
                  <a:lnTo>
                    <a:pt x="2787905" y="12700"/>
                  </a:lnTo>
                  <a:lnTo>
                    <a:pt x="2790699" y="2794"/>
                  </a:lnTo>
                  <a:lnTo>
                    <a:pt x="2783587" y="0"/>
                  </a:lnTo>
                  <a:close/>
                  <a:moveTo>
                    <a:pt x="2819147" y="0"/>
                  </a:moveTo>
                  <a:lnTo>
                    <a:pt x="2816353" y="9906"/>
                  </a:lnTo>
                  <a:lnTo>
                    <a:pt x="2822703" y="12700"/>
                  </a:lnTo>
                  <a:lnTo>
                    <a:pt x="2827021" y="12700"/>
                  </a:lnTo>
                  <a:lnTo>
                    <a:pt x="2829815" y="2794"/>
                  </a:lnTo>
                  <a:lnTo>
                    <a:pt x="2822703" y="0"/>
                  </a:lnTo>
                  <a:close/>
                  <a:moveTo>
                    <a:pt x="2858263" y="0"/>
                  </a:moveTo>
                  <a:lnTo>
                    <a:pt x="2855469" y="9906"/>
                  </a:lnTo>
                  <a:lnTo>
                    <a:pt x="2861819" y="12700"/>
                  </a:lnTo>
                  <a:lnTo>
                    <a:pt x="2866137" y="12700"/>
                  </a:lnTo>
                  <a:lnTo>
                    <a:pt x="2868931" y="2794"/>
                  </a:lnTo>
                  <a:lnTo>
                    <a:pt x="2861819" y="0"/>
                  </a:lnTo>
                  <a:close/>
                  <a:moveTo>
                    <a:pt x="2897379" y="0"/>
                  </a:moveTo>
                  <a:lnTo>
                    <a:pt x="2894585" y="9906"/>
                  </a:lnTo>
                  <a:lnTo>
                    <a:pt x="2900935" y="12700"/>
                  </a:lnTo>
                  <a:lnTo>
                    <a:pt x="2905253" y="12700"/>
                  </a:lnTo>
                  <a:lnTo>
                    <a:pt x="2908047" y="2794"/>
                  </a:lnTo>
                  <a:lnTo>
                    <a:pt x="2900935" y="0"/>
                  </a:lnTo>
                  <a:close/>
                  <a:moveTo>
                    <a:pt x="2936495" y="0"/>
                  </a:moveTo>
                  <a:lnTo>
                    <a:pt x="2933701" y="9906"/>
                  </a:lnTo>
                  <a:lnTo>
                    <a:pt x="2940051" y="12700"/>
                  </a:lnTo>
                  <a:lnTo>
                    <a:pt x="2944369" y="12700"/>
                  </a:lnTo>
                  <a:lnTo>
                    <a:pt x="2947163" y="2794"/>
                  </a:lnTo>
                  <a:lnTo>
                    <a:pt x="2940051" y="0"/>
                  </a:lnTo>
                  <a:close/>
                  <a:moveTo>
                    <a:pt x="2975611" y="0"/>
                  </a:moveTo>
                  <a:lnTo>
                    <a:pt x="2972817" y="9906"/>
                  </a:lnTo>
                  <a:lnTo>
                    <a:pt x="2979167" y="12700"/>
                  </a:lnTo>
                  <a:lnTo>
                    <a:pt x="2983485" y="12700"/>
                  </a:lnTo>
                  <a:lnTo>
                    <a:pt x="2986279" y="2794"/>
                  </a:lnTo>
                  <a:lnTo>
                    <a:pt x="2979167" y="0"/>
                  </a:lnTo>
                  <a:close/>
                  <a:moveTo>
                    <a:pt x="3014727" y="0"/>
                  </a:moveTo>
                  <a:lnTo>
                    <a:pt x="3011933" y="9906"/>
                  </a:lnTo>
                  <a:lnTo>
                    <a:pt x="3018283" y="12700"/>
                  </a:lnTo>
                  <a:lnTo>
                    <a:pt x="3022601" y="12700"/>
                  </a:lnTo>
                  <a:lnTo>
                    <a:pt x="3025395" y="2794"/>
                  </a:lnTo>
                  <a:lnTo>
                    <a:pt x="3018283" y="0"/>
                  </a:lnTo>
                  <a:close/>
                  <a:moveTo>
                    <a:pt x="3053843" y="0"/>
                  </a:moveTo>
                  <a:lnTo>
                    <a:pt x="3051049" y="9906"/>
                  </a:lnTo>
                  <a:lnTo>
                    <a:pt x="3057399" y="12700"/>
                  </a:lnTo>
                  <a:lnTo>
                    <a:pt x="3061717" y="12700"/>
                  </a:lnTo>
                  <a:lnTo>
                    <a:pt x="3064511" y="2794"/>
                  </a:lnTo>
                  <a:lnTo>
                    <a:pt x="3057399" y="0"/>
                  </a:lnTo>
                  <a:close/>
                  <a:moveTo>
                    <a:pt x="3092960" y="0"/>
                  </a:moveTo>
                  <a:lnTo>
                    <a:pt x="3090166" y="9906"/>
                  </a:lnTo>
                  <a:lnTo>
                    <a:pt x="3096516" y="12700"/>
                  </a:lnTo>
                  <a:lnTo>
                    <a:pt x="3100833" y="12700"/>
                  </a:lnTo>
                  <a:lnTo>
                    <a:pt x="3103627" y="2794"/>
                  </a:lnTo>
                  <a:lnTo>
                    <a:pt x="3096516" y="0"/>
                  </a:lnTo>
                  <a:close/>
                  <a:moveTo>
                    <a:pt x="3132076" y="0"/>
                  </a:moveTo>
                  <a:lnTo>
                    <a:pt x="3129282" y="9906"/>
                  </a:lnTo>
                  <a:lnTo>
                    <a:pt x="3135632" y="12700"/>
                  </a:lnTo>
                  <a:lnTo>
                    <a:pt x="3139949" y="12700"/>
                  </a:lnTo>
                  <a:lnTo>
                    <a:pt x="3142743" y="2794"/>
                  </a:lnTo>
                  <a:lnTo>
                    <a:pt x="3135632" y="0"/>
                  </a:lnTo>
                  <a:close/>
                  <a:moveTo>
                    <a:pt x="3171192" y="0"/>
                  </a:moveTo>
                  <a:lnTo>
                    <a:pt x="3168398" y="9906"/>
                  </a:lnTo>
                  <a:lnTo>
                    <a:pt x="3174748" y="12700"/>
                  </a:lnTo>
                  <a:lnTo>
                    <a:pt x="3179066" y="12700"/>
                  </a:lnTo>
                  <a:lnTo>
                    <a:pt x="3181860" y="2794"/>
                  </a:lnTo>
                  <a:lnTo>
                    <a:pt x="3174748" y="0"/>
                  </a:lnTo>
                  <a:close/>
                  <a:moveTo>
                    <a:pt x="3210307" y="0"/>
                  </a:moveTo>
                  <a:lnTo>
                    <a:pt x="3207513" y="9906"/>
                  </a:lnTo>
                  <a:lnTo>
                    <a:pt x="3213863" y="12700"/>
                  </a:lnTo>
                  <a:lnTo>
                    <a:pt x="3218181" y="12700"/>
                  </a:lnTo>
                  <a:lnTo>
                    <a:pt x="3220975" y="2794"/>
                  </a:lnTo>
                  <a:lnTo>
                    <a:pt x="3213863" y="0"/>
                  </a:lnTo>
                  <a:close/>
                  <a:moveTo>
                    <a:pt x="3249423" y="0"/>
                  </a:moveTo>
                  <a:lnTo>
                    <a:pt x="3246629" y="9906"/>
                  </a:lnTo>
                  <a:lnTo>
                    <a:pt x="3252979" y="12700"/>
                  </a:lnTo>
                  <a:lnTo>
                    <a:pt x="3257297" y="12700"/>
                  </a:lnTo>
                  <a:lnTo>
                    <a:pt x="3260091" y="2794"/>
                  </a:lnTo>
                  <a:lnTo>
                    <a:pt x="3252979" y="0"/>
                  </a:lnTo>
                  <a:close/>
                  <a:moveTo>
                    <a:pt x="3288539" y="0"/>
                  </a:moveTo>
                  <a:lnTo>
                    <a:pt x="3285745" y="9906"/>
                  </a:lnTo>
                  <a:lnTo>
                    <a:pt x="3292095" y="12700"/>
                  </a:lnTo>
                  <a:lnTo>
                    <a:pt x="3296413" y="12700"/>
                  </a:lnTo>
                  <a:lnTo>
                    <a:pt x="3299207" y="2794"/>
                  </a:lnTo>
                  <a:lnTo>
                    <a:pt x="3292095" y="0"/>
                  </a:lnTo>
                  <a:close/>
                  <a:moveTo>
                    <a:pt x="3327655" y="0"/>
                  </a:moveTo>
                  <a:lnTo>
                    <a:pt x="3324861" y="9906"/>
                  </a:lnTo>
                  <a:lnTo>
                    <a:pt x="3331211" y="12700"/>
                  </a:lnTo>
                  <a:lnTo>
                    <a:pt x="3335529" y="12700"/>
                  </a:lnTo>
                  <a:lnTo>
                    <a:pt x="3338323" y="2794"/>
                  </a:lnTo>
                  <a:lnTo>
                    <a:pt x="3331211" y="0"/>
                  </a:lnTo>
                  <a:close/>
                  <a:moveTo>
                    <a:pt x="3366771" y="0"/>
                  </a:moveTo>
                  <a:lnTo>
                    <a:pt x="3363977" y="9906"/>
                  </a:lnTo>
                  <a:lnTo>
                    <a:pt x="3370327" y="12700"/>
                  </a:lnTo>
                  <a:lnTo>
                    <a:pt x="3374645" y="12700"/>
                  </a:lnTo>
                  <a:lnTo>
                    <a:pt x="3377439" y="2794"/>
                  </a:lnTo>
                  <a:lnTo>
                    <a:pt x="3370327" y="0"/>
                  </a:lnTo>
                  <a:close/>
                  <a:moveTo>
                    <a:pt x="3405887" y="0"/>
                  </a:moveTo>
                  <a:lnTo>
                    <a:pt x="3403093" y="9906"/>
                  </a:lnTo>
                  <a:lnTo>
                    <a:pt x="3409443" y="12700"/>
                  </a:lnTo>
                  <a:lnTo>
                    <a:pt x="3413760" y="12700"/>
                  </a:lnTo>
                  <a:lnTo>
                    <a:pt x="3416554" y="2794"/>
                  </a:lnTo>
                  <a:lnTo>
                    <a:pt x="3409443" y="0"/>
                  </a:lnTo>
                  <a:close/>
                  <a:moveTo>
                    <a:pt x="3445002" y="0"/>
                  </a:moveTo>
                  <a:lnTo>
                    <a:pt x="3442208" y="9906"/>
                  </a:lnTo>
                  <a:lnTo>
                    <a:pt x="3448558" y="12700"/>
                  </a:lnTo>
                  <a:lnTo>
                    <a:pt x="3452876" y="12700"/>
                  </a:lnTo>
                  <a:lnTo>
                    <a:pt x="3455670" y="2794"/>
                  </a:lnTo>
                  <a:lnTo>
                    <a:pt x="3448558" y="0"/>
                  </a:lnTo>
                  <a:close/>
                  <a:moveTo>
                    <a:pt x="3484118" y="0"/>
                  </a:moveTo>
                  <a:lnTo>
                    <a:pt x="3481324" y="9906"/>
                  </a:lnTo>
                  <a:lnTo>
                    <a:pt x="3487674" y="12700"/>
                  </a:lnTo>
                  <a:lnTo>
                    <a:pt x="3491992" y="12700"/>
                  </a:lnTo>
                  <a:lnTo>
                    <a:pt x="3494786" y="2794"/>
                  </a:lnTo>
                  <a:lnTo>
                    <a:pt x="3487674" y="0"/>
                  </a:lnTo>
                  <a:close/>
                  <a:moveTo>
                    <a:pt x="3523234" y="0"/>
                  </a:moveTo>
                  <a:lnTo>
                    <a:pt x="3520440" y="9906"/>
                  </a:lnTo>
                  <a:lnTo>
                    <a:pt x="3526790" y="12700"/>
                  </a:lnTo>
                  <a:lnTo>
                    <a:pt x="3531108" y="12700"/>
                  </a:lnTo>
                  <a:lnTo>
                    <a:pt x="3533902" y="2794"/>
                  </a:lnTo>
                  <a:lnTo>
                    <a:pt x="3526790" y="0"/>
                  </a:lnTo>
                  <a:close/>
                  <a:moveTo>
                    <a:pt x="3562350" y="0"/>
                  </a:moveTo>
                  <a:lnTo>
                    <a:pt x="3559556" y="9906"/>
                  </a:lnTo>
                  <a:lnTo>
                    <a:pt x="3565906" y="12700"/>
                  </a:lnTo>
                  <a:lnTo>
                    <a:pt x="3570224" y="12700"/>
                  </a:lnTo>
                  <a:lnTo>
                    <a:pt x="3573018" y="2794"/>
                  </a:lnTo>
                  <a:lnTo>
                    <a:pt x="3565906" y="0"/>
                  </a:lnTo>
                  <a:close/>
                </a:path>
              </a:pathLst>
            </a:custGeom>
            <a:solidFill>
              <a:srgbClr val="005888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63500" y="1775841"/>
              <a:ext cx="12700" cy="12700"/>
            </a:xfrm>
            <a:custGeom>
              <a:avLst/>
              <a:gdLst/>
              <a:ahLst/>
              <a:cxnLst/>
              <a:rect r="r" b="b" t="t" l="l"/>
              <a:pathLst>
                <a:path h="12700" w="12700">
                  <a:moveTo>
                    <a:pt x="6350" y="0"/>
                  </a:moveTo>
                  <a:cubicBezTo>
                    <a:pt x="2794" y="0"/>
                    <a:pt x="0" y="2794"/>
                    <a:pt x="0" y="6350"/>
                  </a:cubicBezTo>
                  <a:cubicBezTo>
                    <a:pt x="0" y="9906"/>
                    <a:pt x="2794" y="12700"/>
                    <a:pt x="6350" y="12700"/>
                  </a:cubicBezTo>
                  <a:cubicBezTo>
                    <a:pt x="9906" y="12700"/>
                    <a:pt x="12700" y="9906"/>
                    <a:pt x="12700" y="6350"/>
                  </a:cubicBezTo>
                  <a:cubicBezTo>
                    <a:pt x="12700" y="2794"/>
                    <a:pt x="9906" y="0"/>
                    <a:pt x="6350" y="0"/>
                  </a:cubicBezTo>
                  <a:close/>
                </a:path>
              </a:pathLst>
            </a:custGeom>
            <a:solidFill>
              <a:srgbClr val="00537F"/>
            </a:solidFill>
          </p:spPr>
        </p:sp>
      </p:grp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833139" y="566159"/>
            <a:ext cx="23288584" cy="154417"/>
            <a:chOff x="0" y="0"/>
            <a:chExt cx="6133619" cy="4066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33619" cy="40669"/>
            </a:xfrm>
            <a:custGeom>
              <a:avLst/>
              <a:gdLst/>
              <a:ahLst/>
              <a:cxnLst/>
              <a:rect r="r" b="b" t="t" l="l"/>
              <a:pathLst>
                <a:path h="40669" w="6133619">
                  <a:moveTo>
                    <a:pt x="0" y="0"/>
                  </a:moveTo>
                  <a:lnTo>
                    <a:pt x="6133619" y="0"/>
                  </a:lnTo>
                  <a:lnTo>
                    <a:pt x="6133619" y="40669"/>
                  </a:lnTo>
                  <a:lnTo>
                    <a:pt x="0" y="40669"/>
                  </a:lnTo>
                  <a:close/>
                </a:path>
              </a:pathLst>
            </a:custGeom>
            <a:solidFill>
              <a:srgbClr val="01537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6133619" cy="787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750096" y="1520991"/>
            <a:ext cx="11950293" cy="7477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8456"/>
              </a:lnSpc>
            </a:pPr>
            <a:r>
              <a:rPr lang="en-US" b="true" sz="6988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&gt; </a:t>
            </a:r>
            <a:r>
              <a:rPr lang="en-US" sz="6988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GREBA</a:t>
            </a:r>
            <a:r>
              <a:rPr lang="en-US" b="true" sz="6988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 ZERGATIK? </a:t>
            </a:r>
          </a:p>
          <a:p>
            <a:pPr algn="l" marL="1508812" indent="-754406" lvl="1">
              <a:lnSpc>
                <a:spcPts val="8456"/>
              </a:lnSpc>
              <a:buFont typeface="Arial"/>
              <a:buChar char="•"/>
            </a:pPr>
            <a:r>
              <a:rPr lang="en-US" b="true" sz="6988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ELKARTASUNA</a:t>
            </a:r>
          </a:p>
          <a:p>
            <a:pPr algn="l" marL="1508812" indent="-754406" lvl="1">
              <a:lnSpc>
                <a:spcPts val="8456"/>
              </a:lnSpc>
              <a:buFont typeface="Arial"/>
              <a:buChar char="•"/>
            </a:pPr>
            <a:r>
              <a:rPr lang="en-US" sz="6988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240.000 EUSKAL LANGILE</a:t>
            </a:r>
          </a:p>
          <a:p>
            <a:pPr algn="l" marL="1508812" indent="-754406" lvl="1">
              <a:lnSpc>
                <a:spcPts val="8456"/>
              </a:lnSpc>
              <a:buFont typeface="Arial"/>
              <a:buChar char="•"/>
            </a:pPr>
            <a:r>
              <a:rPr lang="en-US" b="true" sz="6988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2/3 </a:t>
            </a:r>
            <a:r>
              <a:rPr lang="en-US" sz="6988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EMAKUMEAK</a:t>
            </a:r>
          </a:p>
          <a:p>
            <a:pPr algn="l" marL="1508812" indent="-754406" lvl="1">
              <a:lnSpc>
                <a:spcPts val="8456"/>
              </a:lnSpc>
              <a:buFont typeface="Arial"/>
              <a:buChar char="•"/>
            </a:pPr>
            <a:r>
              <a:rPr lang="en-US" b="true" sz="6988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1/3 </a:t>
            </a:r>
            <a:r>
              <a:rPr lang="en-US" sz="6988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GAZTEAK</a:t>
            </a:r>
          </a:p>
          <a:p>
            <a:pPr algn="l" marL="1508812" indent="-754406" lvl="1">
              <a:lnSpc>
                <a:spcPts val="8456"/>
              </a:lnSpc>
              <a:buFont typeface="Arial"/>
              <a:buChar char="•"/>
            </a:pPr>
            <a:r>
              <a:rPr lang="en-US" b="true" sz="6988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1/2 </a:t>
            </a:r>
          </a:p>
          <a:p>
            <a:pPr algn="l">
              <a:lnSpc>
                <a:spcPts val="8456"/>
              </a:lnSpc>
            </a:pPr>
          </a:p>
        </p:txBody>
      </p:sp>
      <p:grpSp>
        <p:nvGrpSpPr>
          <p:cNvPr name="Group 6" id="6"/>
          <p:cNvGrpSpPr/>
          <p:nvPr/>
        </p:nvGrpSpPr>
        <p:grpSpPr>
          <a:xfrm rot="0">
            <a:off x="-1796193" y="5888058"/>
            <a:ext cx="18039238" cy="6499890"/>
            <a:chOff x="0" y="0"/>
            <a:chExt cx="106514900" cy="38379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6514900" cy="38379400"/>
            </a:xfrm>
            <a:custGeom>
              <a:avLst/>
              <a:gdLst/>
              <a:ahLst/>
              <a:cxnLst/>
              <a:rect r="r" b="b" t="t" l="l"/>
              <a:pathLst>
                <a:path h="38379400" w="106514900">
                  <a:moveTo>
                    <a:pt x="0" y="0"/>
                  </a:moveTo>
                  <a:lnTo>
                    <a:pt x="106514900" y="0"/>
                  </a:lnTo>
                  <a:lnTo>
                    <a:pt x="106514900" y="38379400"/>
                  </a:lnTo>
                  <a:lnTo>
                    <a:pt x="0" y="38379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3999462" y="7874705"/>
            <a:ext cx="4601468" cy="2412295"/>
            <a:chOff x="0" y="0"/>
            <a:chExt cx="3744646" cy="196310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959349" y="63752"/>
              <a:ext cx="1290206" cy="1835539"/>
            </a:xfrm>
            <a:custGeom>
              <a:avLst/>
              <a:gdLst/>
              <a:ahLst/>
              <a:cxnLst/>
              <a:rect r="r" b="b" t="t" l="l"/>
              <a:pathLst>
                <a:path h="1835539" w="1290206">
                  <a:moveTo>
                    <a:pt x="7119" y="370207"/>
                  </a:moveTo>
                  <a:cubicBezTo>
                    <a:pt x="7373" y="349379"/>
                    <a:pt x="14739" y="331472"/>
                    <a:pt x="29217" y="316994"/>
                  </a:cubicBezTo>
                  <a:lnTo>
                    <a:pt x="29217" y="316994"/>
                  </a:lnTo>
                  <a:lnTo>
                    <a:pt x="29217" y="316994"/>
                  </a:lnTo>
                  <a:lnTo>
                    <a:pt x="324238" y="22100"/>
                  </a:lnTo>
                  <a:lnTo>
                    <a:pt x="324238" y="22100"/>
                  </a:lnTo>
                  <a:lnTo>
                    <a:pt x="324238" y="22100"/>
                  </a:lnTo>
                  <a:cubicBezTo>
                    <a:pt x="338843" y="7495"/>
                    <a:pt x="356750" y="129"/>
                    <a:pt x="377578" y="2"/>
                  </a:cubicBezTo>
                  <a:lnTo>
                    <a:pt x="377578" y="2"/>
                  </a:lnTo>
                  <a:lnTo>
                    <a:pt x="377578" y="2"/>
                  </a:lnTo>
                  <a:cubicBezTo>
                    <a:pt x="398406" y="-125"/>
                    <a:pt x="416186" y="6860"/>
                    <a:pt x="430537" y="21084"/>
                  </a:cubicBezTo>
                  <a:lnTo>
                    <a:pt x="430537" y="21084"/>
                  </a:lnTo>
                  <a:lnTo>
                    <a:pt x="430537" y="21084"/>
                  </a:lnTo>
                  <a:lnTo>
                    <a:pt x="1268991" y="859665"/>
                  </a:lnTo>
                  <a:lnTo>
                    <a:pt x="1264546" y="864110"/>
                  </a:lnTo>
                  <a:lnTo>
                    <a:pt x="1268991" y="859665"/>
                  </a:lnTo>
                  <a:cubicBezTo>
                    <a:pt x="1283342" y="874016"/>
                    <a:pt x="1290454" y="891923"/>
                    <a:pt x="1290200" y="912624"/>
                  </a:cubicBezTo>
                  <a:lnTo>
                    <a:pt x="1283850" y="912497"/>
                  </a:lnTo>
                  <a:lnTo>
                    <a:pt x="1290200" y="912497"/>
                  </a:lnTo>
                  <a:cubicBezTo>
                    <a:pt x="1290073" y="933325"/>
                    <a:pt x="1282580" y="951232"/>
                    <a:pt x="1268102" y="965837"/>
                  </a:cubicBezTo>
                  <a:lnTo>
                    <a:pt x="1268102" y="965837"/>
                  </a:lnTo>
                  <a:lnTo>
                    <a:pt x="1268102" y="965837"/>
                  </a:lnTo>
                  <a:lnTo>
                    <a:pt x="420504" y="1813435"/>
                  </a:lnTo>
                  <a:lnTo>
                    <a:pt x="416059" y="1808990"/>
                  </a:lnTo>
                  <a:lnTo>
                    <a:pt x="420504" y="1813435"/>
                  </a:lnTo>
                  <a:cubicBezTo>
                    <a:pt x="406026" y="1827913"/>
                    <a:pt x="388119" y="1835406"/>
                    <a:pt x="367291" y="1835533"/>
                  </a:cubicBezTo>
                  <a:lnTo>
                    <a:pt x="367291" y="1829183"/>
                  </a:lnTo>
                  <a:lnTo>
                    <a:pt x="367418" y="1835533"/>
                  </a:lnTo>
                  <a:cubicBezTo>
                    <a:pt x="346590" y="1835787"/>
                    <a:pt x="328683" y="1828675"/>
                    <a:pt x="314332" y="1814324"/>
                  </a:cubicBezTo>
                  <a:lnTo>
                    <a:pt x="314332" y="1814324"/>
                  </a:lnTo>
                  <a:lnTo>
                    <a:pt x="314332" y="1814324"/>
                  </a:lnTo>
                  <a:lnTo>
                    <a:pt x="21089" y="1521081"/>
                  </a:lnTo>
                  <a:lnTo>
                    <a:pt x="25534" y="1516636"/>
                  </a:lnTo>
                  <a:lnTo>
                    <a:pt x="21089" y="1521081"/>
                  </a:lnTo>
                  <a:cubicBezTo>
                    <a:pt x="6738" y="1506730"/>
                    <a:pt x="-247" y="1488950"/>
                    <a:pt x="7" y="1468122"/>
                  </a:cubicBezTo>
                  <a:lnTo>
                    <a:pt x="7" y="1468122"/>
                  </a:lnTo>
                  <a:lnTo>
                    <a:pt x="7" y="1468122"/>
                  </a:lnTo>
                  <a:cubicBezTo>
                    <a:pt x="261" y="1447294"/>
                    <a:pt x="7500" y="1429387"/>
                    <a:pt x="22105" y="1414909"/>
                  </a:cubicBezTo>
                  <a:lnTo>
                    <a:pt x="26550" y="1419354"/>
                  </a:lnTo>
                  <a:lnTo>
                    <a:pt x="22105" y="1414909"/>
                  </a:lnTo>
                  <a:lnTo>
                    <a:pt x="525660" y="911354"/>
                  </a:lnTo>
                  <a:lnTo>
                    <a:pt x="530105" y="915799"/>
                  </a:lnTo>
                  <a:lnTo>
                    <a:pt x="525660" y="920244"/>
                  </a:lnTo>
                  <a:lnTo>
                    <a:pt x="28455" y="423039"/>
                  </a:lnTo>
                  <a:lnTo>
                    <a:pt x="32900" y="418594"/>
                  </a:lnTo>
                  <a:lnTo>
                    <a:pt x="28455" y="423039"/>
                  </a:lnTo>
                  <a:cubicBezTo>
                    <a:pt x="14104" y="408688"/>
                    <a:pt x="7119" y="391035"/>
                    <a:pt x="7246" y="370207"/>
                  </a:cubicBezTo>
                  <a:lnTo>
                    <a:pt x="19946" y="370334"/>
                  </a:lnTo>
                  <a:cubicBezTo>
                    <a:pt x="19819" y="387987"/>
                    <a:pt x="25661" y="402338"/>
                    <a:pt x="37472" y="414149"/>
                  </a:cubicBezTo>
                  <a:lnTo>
                    <a:pt x="37472" y="414149"/>
                  </a:lnTo>
                  <a:lnTo>
                    <a:pt x="37472" y="414149"/>
                  </a:lnTo>
                  <a:lnTo>
                    <a:pt x="534677" y="911354"/>
                  </a:lnTo>
                  <a:lnTo>
                    <a:pt x="539122" y="915799"/>
                  </a:lnTo>
                  <a:lnTo>
                    <a:pt x="534677" y="920244"/>
                  </a:lnTo>
                  <a:lnTo>
                    <a:pt x="31122" y="1423799"/>
                  </a:lnTo>
                  <a:lnTo>
                    <a:pt x="31122" y="1423799"/>
                  </a:lnTo>
                  <a:lnTo>
                    <a:pt x="31122" y="1423799"/>
                  </a:lnTo>
                  <a:cubicBezTo>
                    <a:pt x="19057" y="1435864"/>
                    <a:pt x="12961" y="1450596"/>
                    <a:pt x="12707" y="1468249"/>
                  </a:cubicBezTo>
                  <a:lnTo>
                    <a:pt x="6357" y="1468122"/>
                  </a:lnTo>
                  <a:lnTo>
                    <a:pt x="12707" y="1468122"/>
                  </a:lnTo>
                  <a:cubicBezTo>
                    <a:pt x="12580" y="1485775"/>
                    <a:pt x="18295" y="1500253"/>
                    <a:pt x="30106" y="1511937"/>
                  </a:cubicBezTo>
                  <a:lnTo>
                    <a:pt x="323349" y="1805180"/>
                  </a:lnTo>
                  <a:lnTo>
                    <a:pt x="318904" y="1809625"/>
                  </a:lnTo>
                  <a:lnTo>
                    <a:pt x="323349" y="1805180"/>
                  </a:lnTo>
                  <a:cubicBezTo>
                    <a:pt x="335160" y="1816991"/>
                    <a:pt x="349638" y="1822833"/>
                    <a:pt x="367291" y="1822579"/>
                  </a:cubicBezTo>
                  <a:lnTo>
                    <a:pt x="367291" y="1822579"/>
                  </a:lnTo>
                  <a:lnTo>
                    <a:pt x="367291" y="1822579"/>
                  </a:lnTo>
                  <a:cubicBezTo>
                    <a:pt x="384944" y="1822452"/>
                    <a:pt x="399549" y="1816356"/>
                    <a:pt x="411614" y="1804164"/>
                  </a:cubicBezTo>
                  <a:lnTo>
                    <a:pt x="411614" y="1804164"/>
                  </a:lnTo>
                  <a:lnTo>
                    <a:pt x="411614" y="1804164"/>
                  </a:lnTo>
                  <a:lnTo>
                    <a:pt x="1259212" y="956566"/>
                  </a:lnTo>
                  <a:lnTo>
                    <a:pt x="1263657" y="961011"/>
                  </a:lnTo>
                  <a:lnTo>
                    <a:pt x="1259212" y="956566"/>
                  </a:lnTo>
                  <a:cubicBezTo>
                    <a:pt x="1271404" y="944374"/>
                    <a:pt x="1277500" y="929769"/>
                    <a:pt x="1277627" y="912243"/>
                  </a:cubicBezTo>
                  <a:lnTo>
                    <a:pt x="1277627" y="912243"/>
                  </a:lnTo>
                  <a:lnTo>
                    <a:pt x="1277627" y="912243"/>
                  </a:lnTo>
                  <a:cubicBezTo>
                    <a:pt x="1277881" y="894717"/>
                    <a:pt x="1272039" y="880239"/>
                    <a:pt x="1260228" y="868301"/>
                  </a:cubicBezTo>
                  <a:lnTo>
                    <a:pt x="1260228" y="868301"/>
                  </a:lnTo>
                  <a:lnTo>
                    <a:pt x="1260228" y="868301"/>
                  </a:lnTo>
                  <a:lnTo>
                    <a:pt x="421520" y="29974"/>
                  </a:lnTo>
                  <a:lnTo>
                    <a:pt x="425965" y="25529"/>
                  </a:lnTo>
                  <a:lnTo>
                    <a:pt x="421520" y="29974"/>
                  </a:lnTo>
                  <a:cubicBezTo>
                    <a:pt x="409709" y="18163"/>
                    <a:pt x="395231" y="12448"/>
                    <a:pt x="377578" y="12575"/>
                  </a:cubicBezTo>
                  <a:lnTo>
                    <a:pt x="377578" y="6225"/>
                  </a:lnTo>
                  <a:lnTo>
                    <a:pt x="377578" y="12575"/>
                  </a:lnTo>
                  <a:cubicBezTo>
                    <a:pt x="360052" y="12702"/>
                    <a:pt x="345320" y="18798"/>
                    <a:pt x="333128" y="30990"/>
                  </a:cubicBezTo>
                  <a:lnTo>
                    <a:pt x="328683" y="26545"/>
                  </a:lnTo>
                  <a:lnTo>
                    <a:pt x="333128" y="30990"/>
                  </a:lnTo>
                  <a:lnTo>
                    <a:pt x="38107" y="326011"/>
                  </a:lnTo>
                  <a:lnTo>
                    <a:pt x="33662" y="321566"/>
                  </a:lnTo>
                  <a:lnTo>
                    <a:pt x="38107" y="326011"/>
                  </a:lnTo>
                  <a:cubicBezTo>
                    <a:pt x="26042" y="338076"/>
                    <a:pt x="19946" y="352808"/>
                    <a:pt x="19692" y="370461"/>
                  </a:cubicBezTo>
                  <a:close/>
                </a:path>
              </a:pathLst>
            </a:custGeom>
            <a:solidFill>
              <a:srgbClr val="00537F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01854" y="1775841"/>
              <a:ext cx="3573018" cy="12700"/>
            </a:xfrm>
            <a:custGeom>
              <a:avLst/>
              <a:gdLst/>
              <a:ahLst/>
              <a:cxnLst/>
              <a:rect r="r" b="b" t="t" l="l"/>
              <a:pathLst>
                <a:path h="12700" w="3573018">
                  <a:moveTo>
                    <a:pt x="2794" y="0"/>
                  </a:moveTo>
                  <a:lnTo>
                    <a:pt x="0" y="9906"/>
                  </a:lnTo>
                  <a:lnTo>
                    <a:pt x="6350" y="12700"/>
                  </a:lnTo>
                  <a:lnTo>
                    <a:pt x="10668" y="12700"/>
                  </a:lnTo>
                  <a:lnTo>
                    <a:pt x="13462" y="2794"/>
                  </a:lnTo>
                  <a:lnTo>
                    <a:pt x="6350" y="0"/>
                  </a:lnTo>
                  <a:close/>
                  <a:moveTo>
                    <a:pt x="41910" y="0"/>
                  </a:moveTo>
                  <a:lnTo>
                    <a:pt x="39116" y="9906"/>
                  </a:lnTo>
                  <a:lnTo>
                    <a:pt x="45466" y="12700"/>
                  </a:lnTo>
                  <a:lnTo>
                    <a:pt x="49784" y="12700"/>
                  </a:lnTo>
                  <a:lnTo>
                    <a:pt x="52578" y="2794"/>
                  </a:lnTo>
                  <a:lnTo>
                    <a:pt x="45466" y="0"/>
                  </a:lnTo>
                  <a:close/>
                  <a:moveTo>
                    <a:pt x="81026" y="0"/>
                  </a:moveTo>
                  <a:lnTo>
                    <a:pt x="78232" y="9906"/>
                  </a:lnTo>
                  <a:lnTo>
                    <a:pt x="84582" y="12700"/>
                  </a:lnTo>
                  <a:lnTo>
                    <a:pt x="88646" y="12700"/>
                  </a:lnTo>
                  <a:lnTo>
                    <a:pt x="91440" y="2794"/>
                  </a:lnTo>
                  <a:lnTo>
                    <a:pt x="84328" y="0"/>
                  </a:lnTo>
                  <a:close/>
                  <a:moveTo>
                    <a:pt x="120142" y="0"/>
                  </a:moveTo>
                  <a:lnTo>
                    <a:pt x="117348" y="9906"/>
                  </a:lnTo>
                  <a:lnTo>
                    <a:pt x="123698" y="12700"/>
                  </a:lnTo>
                  <a:lnTo>
                    <a:pt x="128016" y="12700"/>
                  </a:lnTo>
                  <a:lnTo>
                    <a:pt x="130810" y="2794"/>
                  </a:lnTo>
                  <a:lnTo>
                    <a:pt x="123698" y="0"/>
                  </a:lnTo>
                  <a:close/>
                  <a:moveTo>
                    <a:pt x="159258" y="0"/>
                  </a:moveTo>
                  <a:lnTo>
                    <a:pt x="156464" y="9906"/>
                  </a:lnTo>
                  <a:lnTo>
                    <a:pt x="162814" y="12700"/>
                  </a:lnTo>
                  <a:lnTo>
                    <a:pt x="167132" y="12700"/>
                  </a:lnTo>
                  <a:lnTo>
                    <a:pt x="169926" y="2794"/>
                  </a:lnTo>
                  <a:lnTo>
                    <a:pt x="162814" y="0"/>
                  </a:lnTo>
                  <a:close/>
                  <a:moveTo>
                    <a:pt x="198374" y="0"/>
                  </a:moveTo>
                  <a:lnTo>
                    <a:pt x="195580" y="9906"/>
                  </a:lnTo>
                  <a:lnTo>
                    <a:pt x="201930" y="12700"/>
                  </a:lnTo>
                  <a:lnTo>
                    <a:pt x="206248" y="12700"/>
                  </a:lnTo>
                  <a:lnTo>
                    <a:pt x="209042" y="2794"/>
                  </a:lnTo>
                  <a:lnTo>
                    <a:pt x="201930" y="0"/>
                  </a:lnTo>
                  <a:close/>
                  <a:moveTo>
                    <a:pt x="237490" y="0"/>
                  </a:moveTo>
                  <a:lnTo>
                    <a:pt x="234696" y="9906"/>
                  </a:lnTo>
                  <a:lnTo>
                    <a:pt x="241046" y="12700"/>
                  </a:lnTo>
                  <a:lnTo>
                    <a:pt x="245364" y="12700"/>
                  </a:lnTo>
                  <a:lnTo>
                    <a:pt x="248158" y="2794"/>
                  </a:lnTo>
                  <a:lnTo>
                    <a:pt x="241046" y="0"/>
                  </a:lnTo>
                  <a:close/>
                  <a:moveTo>
                    <a:pt x="276606" y="0"/>
                  </a:moveTo>
                  <a:lnTo>
                    <a:pt x="273812" y="9906"/>
                  </a:lnTo>
                  <a:lnTo>
                    <a:pt x="280162" y="12700"/>
                  </a:lnTo>
                  <a:lnTo>
                    <a:pt x="284480" y="12700"/>
                  </a:lnTo>
                  <a:lnTo>
                    <a:pt x="287274" y="2794"/>
                  </a:lnTo>
                  <a:lnTo>
                    <a:pt x="280162" y="0"/>
                  </a:lnTo>
                  <a:close/>
                  <a:moveTo>
                    <a:pt x="315722" y="0"/>
                  </a:moveTo>
                  <a:lnTo>
                    <a:pt x="312928" y="9906"/>
                  </a:lnTo>
                  <a:lnTo>
                    <a:pt x="319278" y="12700"/>
                  </a:lnTo>
                  <a:lnTo>
                    <a:pt x="323596" y="12700"/>
                  </a:lnTo>
                  <a:lnTo>
                    <a:pt x="326390" y="2794"/>
                  </a:lnTo>
                  <a:lnTo>
                    <a:pt x="319278" y="0"/>
                  </a:lnTo>
                  <a:close/>
                  <a:moveTo>
                    <a:pt x="354838" y="0"/>
                  </a:moveTo>
                  <a:lnTo>
                    <a:pt x="352044" y="9906"/>
                  </a:lnTo>
                  <a:lnTo>
                    <a:pt x="358394" y="12700"/>
                  </a:lnTo>
                  <a:lnTo>
                    <a:pt x="362712" y="12700"/>
                  </a:lnTo>
                  <a:lnTo>
                    <a:pt x="365506" y="2794"/>
                  </a:lnTo>
                  <a:lnTo>
                    <a:pt x="358394" y="0"/>
                  </a:lnTo>
                  <a:close/>
                  <a:moveTo>
                    <a:pt x="393954" y="0"/>
                  </a:moveTo>
                  <a:lnTo>
                    <a:pt x="391160" y="9906"/>
                  </a:lnTo>
                  <a:lnTo>
                    <a:pt x="397510" y="12700"/>
                  </a:lnTo>
                  <a:lnTo>
                    <a:pt x="401828" y="12700"/>
                  </a:lnTo>
                  <a:lnTo>
                    <a:pt x="404622" y="2794"/>
                  </a:lnTo>
                  <a:lnTo>
                    <a:pt x="397510" y="0"/>
                  </a:lnTo>
                  <a:close/>
                  <a:moveTo>
                    <a:pt x="433070" y="0"/>
                  </a:moveTo>
                  <a:lnTo>
                    <a:pt x="430276" y="9906"/>
                  </a:lnTo>
                  <a:lnTo>
                    <a:pt x="436626" y="12700"/>
                  </a:lnTo>
                  <a:lnTo>
                    <a:pt x="440944" y="12700"/>
                  </a:lnTo>
                  <a:lnTo>
                    <a:pt x="443738" y="2794"/>
                  </a:lnTo>
                  <a:lnTo>
                    <a:pt x="436626" y="0"/>
                  </a:lnTo>
                  <a:close/>
                  <a:moveTo>
                    <a:pt x="472186" y="0"/>
                  </a:moveTo>
                  <a:lnTo>
                    <a:pt x="469392" y="9906"/>
                  </a:lnTo>
                  <a:lnTo>
                    <a:pt x="475742" y="12700"/>
                  </a:lnTo>
                  <a:lnTo>
                    <a:pt x="480060" y="12700"/>
                  </a:lnTo>
                  <a:lnTo>
                    <a:pt x="482854" y="2794"/>
                  </a:lnTo>
                  <a:lnTo>
                    <a:pt x="475742" y="0"/>
                  </a:lnTo>
                  <a:close/>
                  <a:moveTo>
                    <a:pt x="511302" y="0"/>
                  </a:moveTo>
                  <a:lnTo>
                    <a:pt x="508508" y="9906"/>
                  </a:lnTo>
                  <a:lnTo>
                    <a:pt x="514858" y="12700"/>
                  </a:lnTo>
                  <a:lnTo>
                    <a:pt x="519176" y="12700"/>
                  </a:lnTo>
                  <a:lnTo>
                    <a:pt x="521970" y="2794"/>
                  </a:lnTo>
                  <a:lnTo>
                    <a:pt x="514858" y="0"/>
                  </a:lnTo>
                  <a:close/>
                  <a:moveTo>
                    <a:pt x="550418" y="0"/>
                  </a:moveTo>
                  <a:lnTo>
                    <a:pt x="547624" y="9906"/>
                  </a:lnTo>
                  <a:lnTo>
                    <a:pt x="553974" y="12700"/>
                  </a:lnTo>
                  <a:lnTo>
                    <a:pt x="558292" y="12700"/>
                  </a:lnTo>
                  <a:lnTo>
                    <a:pt x="561086" y="2794"/>
                  </a:lnTo>
                  <a:lnTo>
                    <a:pt x="553974" y="0"/>
                  </a:lnTo>
                  <a:close/>
                  <a:moveTo>
                    <a:pt x="589534" y="0"/>
                  </a:moveTo>
                  <a:lnTo>
                    <a:pt x="586740" y="9906"/>
                  </a:lnTo>
                  <a:lnTo>
                    <a:pt x="593090" y="12700"/>
                  </a:lnTo>
                  <a:lnTo>
                    <a:pt x="597408" y="12700"/>
                  </a:lnTo>
                  <a:lnTo>
                    <a:pt x="600202" y="2794"/>
                  </a:lnTo>
                  <a:lnTo>
                    <a:pt x="593090" y="0"/>
                  </a:lnTo>
                  <a:close/>
                  <a:moveTo>
                    <a:pt x="628650" y="0"/>
                  </a:moveTo>
                  <a:lnTo>
                    <a:pt x="625856" y="9906"/>
                  </a:lnTo>
                  <a:lnTo>
                    <a:pt x="632206" y="12700"/>
                  </a:lnTo>
                  <a:lnTo>
                    <a:pt x="636524" y="12700"/>
                  </a:lnTo>
                  <a:lnTo>
                    <a:pt x="639318" y="2794"/>
                  </a:lnTo>
                  <a:lnTo>
                    <a:pt x="632206" y="0"/>
                  </a:lnTo>
                  <a:close/>
                  <a:moveTo>
                    <a:pt x="667766" y="0"/>
                  </a:moveTo>
                  <a:lnTo>
                    <a:pt x="664972" y="9906"/>
                  </a:lnTo>
                  <a:lnTo>
                    <a:pt x="671322" y="12700"/>
                  </a:lnTo>
                  <a:lnTo>
                    <a:pt x="675640" y="12700"/>
                  </a:lnTo>
                  <a:lnTo>
                    <a:pt x="678434" y="2794"/>
                  </a:lnTo>
                  <a:lnTo>
                    <a:pt x="671322" y="0"/>
                  </a:lnTo>
                  <a:close/>
                  <a:moveTo>
                    <a:pt x="706882" y="0"/>
                  </a:moveTo>
                  <a:lnTo>
                    <a:pt x="704088" y="9906"/>
                  </a:lnTo>
                  <a:lnTo>
                    <a:pt x="710438" y="12700"/>
                  </a:lnTo>
                  <a:lnTo>
                    <a:pt x="714756" y="12700"/>
                  </a:lnTo>
                  <a:lnTo>
                    <a:pt x="717550" y="2794"/>
                  </a:lnTo>
                  <a:lnTo>
                    <a:pt x="710438" y="0"/>
                  </a:lnTo>
                  <a:close/>
                  <a:moveTo>
                    <a:pt x="745998" y="0"/>
                  </a:moveTo>
                  <a:lnTo>
                    <a:pt x="743204" y="9906"/>
                  </a:lnTo>
                  <a:lnTo>
                    <a:pt x="749554" y="12700"/>
                  </a:lnTo>
                  <a:lnTo>
                    <a:pt x="753872" y="12700"/>
                  </a:lnTo>
                  <a:lnTo>
                    <a:pt x="756666" y="2794"/>
                  </a:lnTo>
                  <a:lnTo>
                    <a:pt x="749554" y="0"/>
                  </a:lnTo>
                  <a:close/>
                  <a:moveTo>
                    <a:pt x="785114" y="0"/>
                  </a:moveTo>
                  <a:lnTo>
                    <a:pt x="782320" y="9906"/>
                  </a:lnTo>
                  <a:lnTo>
                    <a:pt x="788670" y="12700"/>
                  </a:lnTo>
                  <a:lnTo>
                    <a:pt x="792988" y="12700"/>
                  </a:lnTo>
                  <a:lnTo>
                    <a:pt x="795782" y="2794"/>
                  </a:lnTo>
                  <a:lnTo>
                    <a:pt x="788670" y="0"/>
                  </a:lnTo>
                  <a:close/>
                  <a:moveTo>
                    <a:pt x="824230" y="0"/>
                  </a:moveTo>
                  <a:lnTo>
                    <a:pt x="821436" y="9906"/>
                  </a:lnTo>
                  <a:lnTo>
                    <a:pt x="827786" y="12700"/>
                  </a:lnTo>
                  <a:lnTo>
                    <a:pt x="832104" y="12700"/>
                  </a:lnTo>
                  <a:lnTo>
                    <a:pt x="834898" y="2794"/>
                  </a:lnTo>
                  <a:lnTo>
                    <a:pt x="827786" y="0"/>
                  </a:lnTo>
                  <a:close/>
                  <a:moveTo>
                    <a:pt x="863346" y="0"/>
                  </a:moveTo>
                  <a:lnTo>
                    <a:pt x="860552" y="9906"/>
                  </a:lnTo>
                  <a:lnTo>
                    <a:pt x="866902" y="12700"/>
                  </a:lnTo>
                  <a:lnTo>
                    <a:pt x="871220" y="12700"/>
                  </a:lnTo>
                  <a:lnTo>
                    <a:pt x="874014" y="2794"/>
                  </a:lnTo>
                  <a:lnTo>
                    <a:pt x="866902" y="0"/>
                  </a:lnTo>
                  <a:close/>
                  <a:moveTo>
                    <a:pt x="902462" y="0"/>
                  </a:moveTo>
                  <a:lnTo>
                    <a:pt x="899668" y="9906"/>
                  </a:lnTo>
                  <a:lnTo>
                    <a:pt x="906018" y="12700"/>
                  </a:lnTo>
                  <a:lnTo>
                    <a:pt x="910336" y="12700"/>
                  </a:lnTo>
                  <a:lnTo>
                    <a:pt x="913130" y="2794"/>
                  </a:lnTo>
                  <a:lnTo>
                    <a:pt x="906018" y="0"/>
                  </a:lnTo>
                  <a:close/>
                  <a:moveTo>
                    <a:pt x="941578" y="0"/>
                  </a:moveTo>
                  <a:lnTo>
                    <a:pt x="938784" y="9906"/>
                  </a:lnTo>
                  <a:lnTo>
                    <a:pt x="945134" y="12700"/>
                  </a:lnTo>
                  <a:lnTo>
                    <a:pt x="949452" y="12700"/>
                  </a:lnTo>
                  <a:lnTo>
                    <a:pt x="952246" y="2794"/>
                  </a:lnTo>
                  <a:lnTo>
                    <a:pt x="945134" y="0"/>
                  </a:lnTo>
                  <a:close/>
                  <a:moveTo>
                    <a:pt x="980694" y="0"/>
                  </a:moveTo>
                  <a:lnTo>
                    <a:pt x="977900" y="9906"/>
                  </a:lnTo>
                  <a:lnTo>
                    <a:pt x="984250" y="12700"/>
                  </a:lnTo>
                  <a:lnTo>
                    <a:pt x="988568" y="12700"/>
                  </a:lnTo>
                  <a:lnTo>
                    <a:pt x="991362" y="2794"/>
                  </a:lnTo>
                  <a:lnTo>
                    <a:pt x="984250" y="0"/>
                  </a:lnTo>
                  <a:close/>
                  <a:moveTo>
                    <a:pt x="1019810" y="0"/>
                  </a:moveTo>
                  <a:lnTo>
                    <a:pt x="1017016" y="9906"/>
                  </a:lnTo>
                  <a:lnTo>
                    <a:pt x="1023366" y="12700"/>
                  </a:lnTo>
                  <a:lnTo>
                    <a:pt x="1027684" y="12700"/>
                  </a:lnTo>
                  <a:lnTo>
                    <a:pt x="1030478" y="2794"/>
                  </a:lnTo>
                  <a:lnTo>
                    <a:pt x="1023366" y="0"/>
                  </a:lnTo>
                  <a:close/>
                  <a:moveTo>
                    <a:pt x="1058926" y="0"/>
                  </a:moveTo>
                  <a:lnTo>
                    <a:pt x="1056132" y="9906"/>
                  </a:lnTo>
                  <a:lnTo>
                    <a:pt x="1062482" y="12700"/>
                  </a:lnTo>
                  <a:lnTo>
                    <a:pt x="1066800" y="12700"/>
                  </a:lnTo>
                  <a:lnTo>
                    <a:pt x="1069594" y="2794"/>
                  </a:lnTo>
                  <a:lnTo>
                    <a:pt x="1062482" y="0"/>
                  </a:lnTo>
                  <a:close/>
                  <a:moveTo>
                    <a:pt x="1098042" y="0"/>
                  </a:moveTo>
                  <a:lnTo>
                    <a:pt x="1095248" y="9906"/>
                  </a:lnTo>
                  <a:lnTo>
                    <a:pt x="1101598" y="12700"/>
                  </a:lnTo>
                  <a:lnTo>
                    <a:pt x="1105916" y="12700"/>
                  </a:lnTo>
                  <a:lnTo>
                    <a:pt x="1108710" y="2794"/>
                  </a:lnTo>
                  <a:lnTo>
                    <a:pt x="1101598" y="0"/>
                  </a:lnTo>
                  <a:close/>
                  <a:moveTo>
                    <a:pt x="1137158" y="0"/>
                  </a:moveTo>
                  <a:lnTo>
                    <a:pt x="1134364" y="9906"/>
                  </a:lnTo>
                  <a:lnTo>
                    <a:pt x="1140714" y="12700"/>
                  </a:lnTo>
                  <a:lnTo>
                    <a:pt x="1145032" y="12700"/>
                  </a:lnTo>
                  <a:lnTo>
                    <a:pt x="1147826" y="2794"/>
                  </a:lnTo>
                  <a:lnTo>
                    <a:pt x="1140714" y="0"/>
                  </a:lnTo>
                  <a:close/>
                  <a:moveTo>
                    <a:pt x="1176274" y="0"/>
                  </a:moveTo>
                  <a:lnTo>
                    <a:pt x="1173480" y="9906"/>
                  </a:lnTo>
                  <a:lnTo>
                    <a:pt x="1179830" y="12700"/>
                  </a:lnTo>
                  <a:lnTo>
                    <a:pt x="1184148" y="12700"/>
                  </a:lnTo>
                  <a:lnTo>
                    <a:pt x="1186942" y="2794"/>
                  </a:lnTo>
                  <a:lnTo>
                    <a:pt x="1179830" y="0"/>
                  </a:lnTo>
                  <a:close/>
                  <a:moveTo>
                    <a:pt x="1215390" y="0"/>
                  </a:moveTo>
                  <a:lnTo>
                    <a:pt x="1212596" y="9906"/>
                  </a:lnTo>
                  <a:lnTo>
                    <a:pt x="1218946" y="12700"/>
                  </a:lnTo>
                  <a:lnTo>
                    <a:pt x="1223264" y="12700"/>
                  </a:lnTo>
                  <a:lnTo>
                    <a:pt x="1226058" y="2794"/>
                  </a:lnTo>
                  <a:lnTo>
                    <a:pt x="1218946" y="0"/>
                  </a:lnTo>
                  <a:close/>
                  <a:moveTo>
                    <a:pt x="1254507" y="0"/>
                  </a:moveTo>
                  <a:lnTo>
                    <a:pt x="1251713" y="9906"/>
                  </a:lnTo>
                  <a:lnTo>
                    <a:pt x="1258063" y="12700"/>
                  </a:lnTo>
                  <a:lnTo>
                    <a:pt x="1262380" y="12700"/>
                  </a:lnTo>
                  <a:lnTo>
                    <a:pt x="1265174" y="2794"/>
                  </a:lnTo>
                  <a:lnTo>
                    <a:pt x="1258063" y="0"/>
                  </a:lnTo>
                  <a:close/>
                  <a:moveTo>
                    <a:pt x="1293623" y="0"/>
                  </a:moveTo>
                  <a:lnTo>
                    <a:pt x="1290829" y="9906"/>
                  </a:lnTo>
                  <a:lnTo>
                    <a:pt x="1297179" y="12700"/>
                  </a:lnTo>
                  <a:lnTo>
                    <a:pt x="1301496" y="12700"/>
                  </a:lnTo>
                  <a:lnTo>
                    <a:pt x="1304290" y="2794"/>
                  </a:lnTo>
                  <a:lnTo>
                    <a:pt x="1297179" y="0"/>
                  </a:lnTo>
                  <a:close/>
                  <a:moveTo>
                    <a:pt x="1332739" y="0"/>
                  </a:moveTo>
                  <a:lnTo>
                    <a:pt x="1329945" y="9906"/>
                  </a:lnTo>
                  <a:lnTo>
                    <a:pt x="1336295" y="12700"/>
                  </a:lnTo>
                  <a:lnTo>
                    <a:pt x="1340613" y="12700"/>
                  </a:lnTo>
                  <a:lnTo>
                    <a:pt x="1343407" y="2794"/>
                  </a:lnTo>
                  <a:lnTo>
                    <a:pt x="1336295" y="0"/>
                  </a:lnTo>
                  <a:close/>
                  <a:moveTo>
                    <a:pt x="1371855" y="0"/>
                  </a:moveTo>
                  <a:lnTo>
                    <a:pt x="1369061" y="9906"/>
                  </a:lnTo>
                  <a:lnTo>
                    <a:pt x="1375411" y="12700"/>
                  </a:lnTo>
                  <a:lnTo>
                    <a:pt x="1379729" y="12700"/>
                  </a:lnTo>
                  <a:lnTo>
                    <a:pt x="1382523" y="2794"/>
                  </a:lnTo>
                  <a:lnTo>
                    <a:pt x="1375411" y="0"/>
                  </a:lnTo>
                  <a:close/>
                  <a:moveTo>
                    <a:pt x="1410971" y="0"/>
                  </a:moveTo>
                  <a:lnTo>
                    <a:pt x="1408177" y="9906"/>
                  </a:lnTo>
                  <a:lnTo>
                    <a:pt x="1414527" y="12700"/>
                  </a:lnTo>
                  <a:lnTo>
                    <a:pt x="1418845" y="12700"/>
                  </a:lnTo>
                  <a:lnTo>
                    <a:pt x="1421639" y="2794"/>
                  </a:lnTo>
                  <a:lnTo>
                    <a:pt x="1414527" y="0"/>
                  </a:lnTo>
                  <a:close/>
                  <a:moveTo>
                    <a:pt x="1450087" y="0"/>
                  </a:moveTo>
                  <a:lnTo>
                    <a:pt x="1447293" y="9906"/>
                  </a:lnTo>
                  <a:lnTo>
                    <a:pt x="1453643" y="12700"/>
                  </a:lnTo>
                  <a:lnTo>
                    <a:pt x="1457961" y="12700"/>
                  </a:lnTo>
                  <a:lnTo>
                    <a:pt x="1460755" y="2794"/>
                  </a:lnTo>
                  <a:lnTo>
                    <a:pt x="1453643" y="0"/>
                  </a:lnTo>
                  <a:close/>
                  <a:moveTo>
                    <a:pt x="1489203" y="0"/>
                  </a:moveTo>
                  <a:lnTo>
                    <a:pt x="1486409" y="9906"/>
                  </a:lnTo>
                  <a:lnTo>
                    <a:pt x="1492759" y="12700"/>
                  </a:lnTo>
                  <a:lnTo>
                    <a:pt x="1497077" y="12700"/>
                  </a:lnTo>
                  <a:lnTo>
                    <a:pt x="1499871" y="2794"/>
                  </a:lnTo>
                  <a:lnTo>
                    <a:pt x="1492759" y="0"/>
                  </a:lnTo>
                  <a:close/>
                  <a:moveTo>
                    <a:pt x="1528319" y="0"/>
                  </a:moveTo>
                  <a:lnTo>
                    <a:pt x="1525525" y="9906"/>
                  </a:lnTo>
                  <a:lnTo>
                    <a:pt x="1531875" y="12700"/>
                  </a:lnTo>
                  <a:lnTo>
                    <a:pt x="1536193" y="12700"/>
                  </a:lnTo>
                  <a:lnTo>
                    <a:pt x="1538987" y="2794"/>
                  </a:lnTo>
                  <a:lnTo>
                    <a:pt x="1531875" y="0"/>
                  </a:lnTo>
                  <a:close/>
                  <a:moveTo>
                    <a:pt x="1567435" y="0"/>
                  </a:moveTo>
                  <a:lnTo>
                    <a:pt x="1564641" y="9906"/>
                  </a:lnTo>
                  <a:lnTo>
                    <a:pt x="1570991" y="12700"/>
                  </a:lnTo>
                  <a:lnTo>
                    <a:pt x="1575309" y="12700"/>
                  </a:lnTo>
                  <a:lnTo>
                    <a:pt x="1578103" y="2794"/>
                  </a:lnTo>
                  <a:lnTo>
                    <a:pt x="1570991" y="0"/>
                  </a:lnTo>
                  <a:close/>
                  <a:moveTo>
                    <a:pt x="1606551" y="0"/>
                  </a:moveTo>
                  <a:lnTo>
                    <a:pt x="1603757" y="9906"/>
                  </a:lnTo>
                  <a:lnTo>
                    <a:pt x="1610107" y="12700"/>
                  </a:lnTo>
                  <a:lnTo>
                    <a:pt x="1614425" y="12700"/>
                  </a:lnTo>
                  <a:lnTo>
                    <a:pt x="1617219" y="2794"/>
                  </a:lnTo>
                  <a:lnTo>
                    <a:pt x="1610107" y="0"/>
                  </a:lnTo>
                  <a:close/>
                  <a:moveTo>
                    <a:pt x="1645667" y="0"/>
                  </a:moveTo>
                  <a:lnTo>
                    <a:pt x="1642873" y="9906"/>
                  </a:lnTo>
                  <a:lnTo>
                    <a:pt x="1649223" y="12700"/>
                  </a:lnTo>
                  <a:lnTo>
                    <a:pt x="1653541" y="12700"/>
                  </a:lnTo>
                  <a:lnTo>
                    <a:pt x="1656335" y="2794"/>
                  </a:lnTo>
                  <a:lnTo>
                    <a:pt x="1649223" y="0"/>
                  </a:lnTo>
                  <a:close/>
                  <a:moveTo>
                    <a:pt x="1684783" y="0"/>
                  </a:moveTo>
                  <a:lnTo>
                    <a:pt x="1681989" y="9906"/>
                  </a:lnTo>
                  <a:lnTo>
                    <a:pt x="1688339" y="12700"/>
                  </a:lnTo>
                  <a:lnTo>
                    <a:pt x="1692657" y="12700"/>
                  </a:lnTo>
                  <a:lnTo>
                    <a:pt x="1695451" y="2794"/>
                  </a:lnTo>
                  <a:lnTo>
                    <a:pt x="1688339" y="0"/>
                  </a:lnTo>
                  <a:close/>
                  <a:moveTo>
                    <a:pt x="1723899" y="0"/>
                  </a:moveTo>
                  <a:lnTo>
                    <a:pt x="1721105" y="9906"/>
                  </a:lnTo>
                  <a:lnTo>
                    <a:pt x="1727455" y="12700"/>
                  </a:lnTo>
                  <a:lnTo>
                    <a:pt x="1731773" y="12700"/>
                  </a:lnTo>
                  <a:lnTo>
                    <a:pt x="1734567" y="2794"/>
                  </a:lnTo>
                  <a:lnTo>
                    <a:pt x="1727455" y="0"/>
                  </a:lnTo>
                  <a:close/>
                  <a:moveTo>
                    <a:pt x="1763015" y="0"/>
                  </a:moveTo>
                  <a:lnTo>
                    <a:pt x="1760221" y="9906"/>
                  </a:lnTo>
                  <a:lnTo>
                    <a:pt x="1766571" y="12700"/>
                  </a:lnTo>
                  <a:lnTo>
                    <a:pt x="1770889" y="12700"/>
                  </a:lnTo>
                  <a:lnTo>
                    <a:pt x="1773683" y="2794"/>
                  </a:lnTo>
                  <a:lnTo>
                    <a:pt x="1766571" y="0"/>
                  </a:lnTo>
                  <a:close/>
                  <a:moveTo>
                    <a:pt x="1802131" y="0"/>
                  </a:moveTo>
                  <a:lnTo>
                    <a:pt x="1799337" y="9906"/>
                  </a:lnTo>
                  <a:lnTo>
                    <a:pt x="1805687" y="12700"/>
                  </a:lnTo>
                  <a:lnTo>
                    <a:pt x="1810005" y="12700"/>
                  </a:lnTo>
                  <a:lnTo>
                    <a:pt x="1812799" y="2794"/>
                  </a:lnTo>
                  <a:lnTo>
                    <a:pt x="1805687" y="0"/>
                  </a:lnTo>
                  <a:close/>
                  <a:moveTo>
                    <a:pt x="1841247" y="0"/>
                  </a:moveTo>
                  <a:lnTo>
                    <a:pt x="1838453" y="9906"/>
                  </a:lnTo>
                  <a:lnTo>
                    <a:pt x="1844803" y="12700"/>
                  </a:lnTo>
                  <a:lnTo>
                    <a:pt x="1849121" y="12700"/>
                  </a:lnTo>
                  <a:lnTo>
                    <a:pt x="1851915" y="2794"/>
                  </a:lnTo>
                  <a:lnTo>
                    <a:pt x="1844803" y="0"/>
                  </a:lnTo>
                  <a:close/>
                  <a:moveTo>
                    <a:pt x="1880363" y="0"/>
                  </a:moveTo>
                  <a:lnTo>
                    <a:pt x="1877569" y="9906"/>
                  </a:lnTo>
                  <a:lnTo>
                    <a:pt x="1883919" y="12700"/>
                  </a:lnTo>
                  <a:lnTo>
                    <a:pt x="1888237" y="12700"/>
                  </a:lnTo>
                  <a:lnTo>
                    <a:pt x="1891031" y="2794"/>
                  </a:lnTo>
                  <a:lnTo>
                    <a:pt x="1883919" y="0"/>
                  </a:lnTo>
                  <a:close/>
                  <a:moveTo>
                    <a:pt x="1919479" y="0"/>
                  </a:moveTo>
                  <a:lnTo>
                    <a:pt x="1916685" y="9906"/>
                  </a:lnTo>
                  <a:lnTo>
                    <a:pt x="1923035" y="12700"/>
                  </a:lnTo>
                  <a:lnTo>
                    <a:pt x="1927353" y="12700"/>
                  </a:lnTo>
                  <a:lnTo>
                    <a:pt x="1930147" y="2794"/>
                  </a:lnTo>
                  <a:lnTo>
                    <a:pt x="1923035" y="0"/>
                  </a:lnTo>
                  <a:close/>
                  <a:moveTo>
                    <a:pt x="1958595" y="0"/>
                  </a:moveTo>
                  <a:lnTo>
                    <a:pt x="1955801" y="9906"/>
                  </a:lnTo>
                  <a:lnTo>
                    <a:pt x="1962151" y="12700"/>
                  </a:lnTo>
                  <a:lnTo>
                    <a:pt x="1966469" y="12700"/>
                  </a:lnTo>
                  <a:lnTo>
                    <a:pt x="1969263" y="2794"/>
                  </a:lnTo>
                  <a:lnTo>
                    <a:pt x="1962151" y="0"/>
                  </a:lnTo>
                  <a:close/>
                  <a:moveTo>
                    <a:pt x="1997711" y="0"/>
                  </a:moveTo>
                  <a:lnTo>
                    <a:pt x="1994917" y="9906"/>
                  </a:lnTo>
                  <a:lnTo>
                    <a:pt x="2001267" y="12700"/>
                  </a:lnTo>
                  <a:lnTo>
                    <a:pt x="2005585" y="12700"/>
                  </a:lnTo>
                  <a:lnTo>
                    <a:pt x="2008379" y="2794"/>
                  </a:lnTo>
                  <a:lnTo>
                    <a:pt x="2001267" y="0"/>
                  </a:lnTo>
                  <a:close/>
                  <a:moveTo>
                    <a:pt x="2036827" y="0"/>
                  </a:moveTo>
                  <a:lnTo>
                    <a:pt x="2034033" y="9906"/>
                  </a:lnTo>
                  <a:lnTo>
                    <a:pt x="2040383" y="12700"/>
                  </a:lnTo>
                  <a:lnTo>
                    <a:pt x="2044701" y="12700"/>
                  </a:lnTo>
                  <a:lnTo>
                    <a:pt x="2047495" y="2794"/>
                  </a:lnTo>
                  <a:lnTo>
                    <a:pt x="2040383" y="0"/>
                  </a:lnTo>
                  <a:close/>
                  <a:moveTo>
                    <a:pt x="2075943" y="0"/>
                  </a:moveTo>
                  <a:lnTo>
                    <a:pt x="2073149" y="9906"/>
                  </a:lnTo>
                  <a:lnTo>
                    <a:pt x="2079499" y="12700"/>
                  </a:lnTo>
                  <a:lnTo>
                    <a:pt x="2083817" y="12700"/>
                  </a:lnTo>
                  <a:lnTo>
                    <a:pt x="2086611" y="2794"/>
                  </a:lnTo>
                  <a:lnTo>
                    <a:pt x="2079499" y="0"/>
                  </a:lnTo>
                  <a:close/>
                  <a:moveTo>
                    <a:pt x="2115059" y="0"/>
                  </a:moveTo>
                  <a:lnTo>
                    <a:pt x="2112265" y="9906"/>
                  </a:lnTo>
                  <a:lnTo>
                    <a:pt x="2118615" y="12700"/>
                  </a:lnTo>
                  <a:lnTo>
                    <a:pt x="2122933" y="12700"/>
                  </a:lnTo>
                  <a:lnTo>
                    <a:pt x="2125727" y="2794"/>
                  </a:lnTo>
                  <a:lnTo>
                    <a:pt x="2118615" y="0"/>
                  </a:lnTo>
                  <a:close/>
                  <a:moveTo>
                    <a:pt x="2154175" y="0"/>
                  </a:moveTo>
                  <a:lnTo>
                    <a:pt x="2151381" y="9906"/>
                  </a:lnTo>
                  <a:lnTo>
                    <a:pt x="2157731" y="12700"/>
                  </a:lnTo>
                  <a:lnTo>
                    <a:pt x="2162049" y="12700"/>
                  </a:lnTo>
                  <a:lnTo>
                    <a:pt x="2164843" y="2794"/>
                  </a:lnTo>
                  <a:lnTo>
                    <a:pt x="2157731" y="0"/>
                  </a:lnTo>
                  <a:close/>
                  <a:moveTo>
                    <a:pt x="2193291" y="0"/>
                  </a:moveTo>
                  <a:lnTo>
                    <a:pt x="2190497" y="9906"/>
                  </a:lnTo>
                  <a:lnTo>
                    <a:pt x="2196847" y="12700"/>
                  </a:lnTo>
                  <a:lnTo>
                    <a:pt x="2201165" y="12700"/>
                  </a:lnTo>
                  <a:lnTo>
                    <a:pt x="2203959" y="2794"/>
                  </a:lnTo>
                  <a:lnTo>
                    <a:pt x="2196847" y="0"/>
                  </a:lnTo>
                  <a:close/>
                  <a:moveTo>
                    <a:pt x="2232407" y="0"/>
                  </a:moveTo>
                  <a:lnTo>
                    <a:pt x="2229613" y="9906"/>
                  </a:lnTo>
                  <a:lnTo>
                    <a:pt x="2235963" y="12700"/>
                  </a:lnTo>
                  <a:lnTo>
                    <a:pt x="2240281" y="12700"/>
                  </a:lnTo>
                  <a:lnTo>
                    <a:pt x="2243075" y="2794"/>
                  </a:lnTo>
                  <a:lnTo>
                    <a:pt x="2235963" y="0"/>
                  </a:lnTo>
                  <a:close/>
                  <a:moveTo>
                    <a:pt x="2271523" y="0"/>
                  </a:moveTo>
                  <a:lnTo>
                    <a:pt x="2268729" y="9906"/>
                  </a:lnTo>
                  <a:lnTo>
                    <a:pt x="2275079" y="12700"/>
                  </a:lnTo>
                  <a:lnTo>
                    <a:pt x="2279397" y="12700"/>
                  </a:lnTo>
                  <a:lnTo>
                    <a:pt x="2282191" y="2794"/>
                  </a:lnTo>
                  <a:lnTo>
                    <a:pt x="2275079" y="0"/>
                  </a:lnTo>
                  <a:close/>
                  <a:moveTo>
                    <a:pt x="2310639" y="0"/>
                  </a:moveTo>
                  <a:lnTo>
                    <a:pt x="2307845" y="9906"/>
                  </a:lnTo>
                  <a:lnTo>
                    <a:pt x="2314195" y="12700"/>
                  </a:lnTo>
                  <a:lnTo>
                    <a:pt x="2318513" y="12700"/>
                  </a:lnTo>
                  <a:lnTo>
                    <a:pt x="2321307" y="2794"/>
                  </a:lnTo>
                  <a:lnTo>
                    <a:pt x="2314195" y="0"/>
                  </a:lnTo>
                  <a:close/>
                  <a:moveTo>
                    <a:pt x="2349755" y="0"/>
                  </a:moveTo>
                  <a:lnTo>
                    <a:pt x="2346961" y="9906"/>
                  </a:lnTo>
                  <a:lnTo>
                    <a:pt x="2353311" y="12700"/>
                  </a:lnTo>
                  <a:lnTo>
                    <a:pt x="2357629" y="12700"/>
                  </a:lnTo>
                  <a:lnTo>
                    <a:pt x="2360423" y="2794"/>
                  </a:lnTo>
                  <a:lnTo>
                    <a:pt x="2353311" y="0"/>
                  </a:lnTo>
                  <a:close/>
                  <a:moveTo>
                    <a:pt x="2388871" y="0"/>
                  </a:moveTo>
                  <a:lnTo>
                    <a:pt x="2386077" y="9906"/>
                  </a:lnTo>
                  <a:lnTo>
                    <a:pt x="2392427" y="12700"/>
                  </a:lnTo>
                  <a:lnTo>
                    <a:pt x="2396745" y="12700"/>
                  </a:lnTo>
                  <a:lnTo>
                    <a:pt x="2399539" y="2794"/>
                  </a:lnTo>
                  <a:lnTo>
                    <a:pt x="2392427" y="0"/>
                  </a:lnTo>
                  <a:close/>
                  <a:moveTo>
                    <a:pt x="2427987" y="0"/>
                  </a:moveTo>
                  <a:lnTo>
                    <a:pt x="2425193" y="9906"/>
                  </a:lnTo>
                  <a:lnTo>
                    <a:pt x="2431543" y="12700"/>
                  </a:lnTo>
                  <a:lnTo>
                    <a:pt x="2435861" y="12700"/>
                  </a:lnTo>
                  <a:lnTo>
                    <a:pt x="2438655" y="2794"/>
                  </a:lnTo>
                  <a:lnTo>
                    <a:pt x="2431543" y="0"/>
                  </a:lnTo>
                  <a:close/>
                  <a:moveTo>
                    <a:pt x="2467103" y="0"/>
                  </a:moveTo>
                  <a:lnTo>
                    <a:pt x="2464309" y="9906"/>
                  </a:lnTo>
                  <a:lnTo>
                    <a:pt x="2470659" y="12700"/>
                  </a:lnTo>
                  <a:lnTo>
                    <a:pt x="2474977" y="12700"/>
                  </a:lnTo>
                  <a:lnTo>
                    <a:pt x="2477771" y="2794"/>
                  </a:lnTo>
                  <a:lnTo>
                    <a:pt x="2470659" y="0"/>
                  </a:lnTo>
                  <a:close/>
                  <a:moveTo>
                    <a:pt x="2506219" y="0"/>
                  </a:moveTo>
                  <a:lnTo>
                    <a:pt x="2503425" y="9906"/>
                  </a:lnTo>
                  <a:lnTo>
                    <a:pt x="2509775" y="12700"/>
                  </a:lnTo>
                  <a:lnTo>
                    <a:pt x="2514093" y="12700"/>
                  </a:lnTo>
                  <a:lnTo>
                    <a:pt x="2516887" y="2794"/>
                  </a:lnTo>
                  <a:lnTo>
                    <a:pt x="2509775" y="0"/>
                  </a:lnTo>
                  <a:close/>
                  <a:moveTo>
                    <a:pt x="2545335" y="0"/>
                  </a:moveTo>
                  <a:lnTo>
                    <a:pt x="2542541" y="9906"/>
                  </a:lnTo>
                  <a:lnTo>
                    <a:pt x="2548891" y="12700"/>
                  </a:lnTo>
                  <a:lnTo>
                    <a:pt x="2553209" y="12700"/>
                  </a:lnTo>
                  <a:lnTo>
                    <a:pt x="2556003" y="2794"/>
                  </a:lnTo>
                  <a:lnTo>
                    <a:pt x="2548891" y="0"/>
                  </a:lnTo>
                  <a:close/>
                  <a:moveTo>
                    <a:pt x="2584451" y="0"/>
                  </a:moveTo>
                  <a:lnTo>
                    <a:pt x="2581657" y="9906"/>
                  </a:lnTo>
                  <a:lnTo>
                    <a:pt x="2588007" y="12700"/>
                  </a:lnTo>
                  <a:lnTo>
                    <a:pt x="2592325" y="12700"/>
                  </a:lnTo>
                  <a:lnTo>
                    <a:pt x="2595119" y="2794"/>
                  </a:lnTo>
                  <a:lnTo>
                    <a:pt x="2588007" y="0"/>
                  </a:lnTo>
                  <a:close/>
                  <a:moveTo>
                    <a:pt x="2623567" y="0"/>
                  </a:moveTo>
                  <a:lnTo>
                    <a:pt x="2620773" y="9906"/>
                  </a:lnTo>
                  <a:lnTo>
                    <a:pt x="2627123" y="12700"/>
                  </a:lnTo>
                  <a:lnTo>
                    <a:pt x="2631441" y="12700"/>
                  </a:lnTo>
                  <a:lnTo>
                    <a:pt x="2634235" y="2794"/>
                  </a:lnTo>
                  <a:lnTo>
                    <a:pt x="2627123" y="0"/>
                  </a:lnTo>
                  <a:close/>
                  <a:moveTo>
                    <a:pt x="2662683" y="0"/>
                  </a:moveTo>
                  <a:lnTo>
                    <a:pt x="2659889" y="9906"/>
                  </a:lnTo>
                  <a:lnTo>
                    <a:pt x="2666239" y="12700"/>
                  </a:lnTo>
                  <a:lnTo>
                    <a:pt x="2670557" y="12700"/>
                  </a:lnTo>
                  <a:lnTo>
                    <a:pt x="2673351" y="2794"/>
                  </a:lnTo>
                  <a:lnTo>
                    <a:pt x="2666239" y="0"/>
                  </a:lnTo>
                  <a:close/>
                  <a:moveTo>
                    <a:pt x="2701799" y="0"/>
                  </a:moveTo>
                  <a:lnTo>
                    <a:pt x="2699005" y="9906"/>
                  </a:lnTo>
                  <a:lnTo>
                    <a:pt x="2705355" y="12700"/>
                  </a:lnTo>
                  <a:lnTo>
                    <a:pt x="2709673" y="12700"/>
                  </a:lnTo>
                  <a:lnTo>
                    <a:pt x="2712467" y="2794"/>
                  </a:lnTo>
                  <a:lnTo>
                    <a:pt x="2705355" y="0"/>
                  </a:lnTo>
                  <a:close/>
                  <a:moveTo>
                    <a:pt x="2740915" y="0"/>
                  </a:moveTo>
                  <a:lnTo>
                    <a:pt x="2738121" y="9906"/>
                  </a:lnTo>
                  <a:lnTo>
                    <a:pt x="2744471" y="12700"/>
                  </a:lnTo>
                  <a:lnTo>
                    <a:pt x="2748789" y="12700"/>
                  </a:lnTo>
                  <a:lnTo>
                    <a:pt x="2751583" y="2794"/>
                  </a:lnTo>
                  <a:lnTo>
                    <a:pt x="2744471" y="0"/>
                  </a:lnTo>
                  <a:close/>
                  <a:moveTo>
                    <a:pt x="2780031" y="0"/>
                  </a:moveTo>
                  <a:lnTo>
                    <a:pt x="2777237" y="9906"/>
                  </a:lnTo>
                  <a:lnTo>
                    <a:pt x="2783587" y="12700"/>
                  </a:lnTo>
                  <a:lnTo>
                    <a:pt x="2787905" y="12700"/>
                  </a:lnTo>
                  <a:lnTo>
                    <a:pt x="2790699" y="2794"/>
                  </a:lnTo>
                  <a:lnTo>
                    <a:pt x="2783587" y="0"/>
                  </a:lnTo>
                  <a:close/>
                  <a:moveTo>
                    <a:pt x="2819147" y="0"/>
                  </a:moveTo>
                  <a:lnTo>
                    <a:pt x="2816353" y="9906"/>
                  </a:lnTo>
                  <a:lnTo>
                    <a:pt x="2822703" y="12700"/>
                  </a:lnTo>
                  <a:lnTo>
                    <a:pt x="2827021" y="12700"/>
                  </a:lnTo>
                  <a:lnTo>
                    <a:pt x="2829815" y="2794"/>
                  </a:lnTo>
                  <a:lnTo>
                    <a:pt x="2822703" y="0"/>
                  </a:lnTo>
                  <a:close/>
                  <a:moveTo>
                    <a:pt x="2858263" y="0"/>
                  </a:moveTo>
                  <a:lnTo>
                    <a:pt x="2855469" y="9906"/>
                  </a:lnTo>
                  <a:lnTo>
                    <a:pt x="2861819" y="12700"/>
                  </a:lnTo>
                  <a:lnTo>
                    <a:pt x="2866137" y="12700"/>
                  </a:lnTo>
                  <a:lnTo>
                    <a:pt x="2868931" y="2794"/>
                  </a:lnTo>
                  <a:lnTo>
                    <a:pt x="2861819" y="0"/>
                  </a:lnTo>
                  <a:close/>
                  <a:moveTo>
                    <a:pt x="2897379" y="0"/>
                  </a:moveTo>
                  <a:lnTo>
                    <a:pt x="2894585" y="9906"/>
                  </a:lnTo>
                  <a:lnTo>
                    <a:pt x="2900935" y="12700"/>
                  </a:lnTo>
                  <a:lnTo>
                    <a:pt x="2905253" y="12700"/>
                  </a:lnTo>
                  <a:lnTo>
                    <a:pt x="2908047" y="2794"/>
                  </a:lnTo>
                  <a:lnTo>
                    <a:pt x="2900935" y="0"/>
                  </a:lnTo>
                  <a:close/>
                  <a:moveTo>
                    <a:pt x="2936495" y="0"/>
                  </a:moveTo>
                  <a:lnTo>
                    <a:pt x="2933701" y="9906"/>
                  </a:lnTo>
                  <a:lnTo>
                    <a:pt x="2940051" y="12700"/>
                  </a:lnTo>
                  <a:lnTo>
                    <a:pt x="2944369" y="12700"/>
                  </a:lnTo>
                  <a:lnTo>
                    <a:pt x="2947163" y="2794"/>
                  </a:lnTo>
                  <a:lnTo>
                    <a:pt x="2940051" y="0"/>
                  </a:lnTo>
                  <a:close/>
                  <a:moveTo>
                    <a:pt x="2975611" y="0"/>
                  </a:moveTo>
                  <a:lnTo>
                    <a:pt x="2972817" y="9906"/>
                  </a:lnTo>
                  <a:lnTo>
                    <a:pt x="2979167" y="12700"/>
                  </a:lnTo>
                  <a:lnTo>
                    <a:pt x="2983485" y="12700"/>
                  </a:lnTo>
                  <a:lnTo>
                    <a:pt x="2986279" y="2794"/>
                  </a:lnTo>
                  <a:lnTo>
                    <a:pt x="2979167" y="0"/>
                  </a:lnTo>
                  <a:close/>
                  <a:moveTo>
                    <a:pt x="3014727" y="0"/>
                  </a:moveTo>
                  <a:lnTo>
                    <a:pt x="3011933" y="9906"/>
                  </a:lnTo>
                  <a:lnTo>
                    <a:pt x="3018283" y="12700"/>
                  </a:lnTo>
                  <a:lnTo>
                    <a:pt x="3022601" y="12700"/>
                  </a:lnTo>
                  <a:lnTo>
                    <a:pt x="3025395" y="2794"/>
                  </a:lnTo>
                  <a:lnTo>
                    <a:pt x="3018283" y="0"/>
                  </a:lnTo>
                  <a:close/>
                  <a:moveTo>
                    <a:pt x="3053843" y="0"/>
                  </a:moveTo>
                  <a:lnTo>
                    <a:pt x="3051049" y="9906"/>
                  </a:lnTo>
                  <a:lnTo>
                    <a:pt x="3057399" y="12700"/>
                  </a:lnTo>
                  <a:lnTo>
                    <a:pt x="3061717" y="12700"/>
                  </a:lnTo>
                  <a:lnTo>
                    <a:pt x="3064511" y="2794"/>
                  </a:lnTo>
                  <a:lnTo>
                    <a:pt x="3057399" y="0"/>
                  </a:lnTo>
                  <a:close/>
                  <a:moveTo>
                    <a:pt x="3092960" y="0"/>
                  </a:moveTo>
                  <a:lnTo>
                    <a:pt x="3090166" y="9906"/>
                  </a:lnTo>
                  <a:lnTo>
                    <a:pt x="3096516" y="12700"/>
                  </a:lnTo>
                  <a:lnTo>
                    <a:pt x="3100833" y="12700"/>
                  </a:lnTo>
                  <a:lnTo>
                    <a:pt x="3103627" y="2794"/>
                  </a:lnTo>
                  <a:lnTo>
                    <a:pt x="3096516" y="0"/>
                  </a:lnTo>
                  <a:close/>
                  <a:moveTo>
                    <a:pt x="3132076" y="0"/>
                  </a:moveTo>
                  <a:lnTo>
                    <a:pt x="3129282" y="9906"/>
                  </a:lnTo>
                  <a:lnTo>
                    <a:pt x="3135632" y="12700"/>
                  </a:lnTo>
                  <a:lnTo>
                    <a:pt x="3139949" y="12700"/>
                  </a:lnTo>
                  <a:lnTo>
                    <a:pt x="3142743" y="2794"/>
                  </a:lnTo>
                  <a:lnTo>
                    <a:pt x="3135632" y="0"/>
                  </a:lnTo>
                  <a:close/>
                  <a:moveTo>
                    <a:pt x="3171192" y="0"/>
                  </a:moveTo>
                  <a:lnTo>
                    <a:pt x="3168398" y="9906"/>
                  </a:lnTo>
                  <a:lnTo>
                    <a:pt x="3174748" y="12700"/>
                  </a:lnTo>
                  <a:lnTo>
                    <a:pt x="3179066" y="12700"/>
                  </a:lnTo>
                  <a:lnTo>
                    <a:pt x="3181860" y="2794"/>
                  </a:lnTo>
                  <a:lnTo>
                    <a:pt x="3174748" y="0"/>
                  </a:lnTo>
                  <a:close/>
                  <a:moveTo>
                    <a:pt x="3210307" y="0"/>
                  </a:moveTo>
                  <a:lnTo>
                    <a:pt x="3207513" y="9906"/>
                  </a:lnTo>
                  <a:lnTo>
                    <a:pt x="3213863" y="12700"/>
                  </a:lnTo>
                  <a:lnTo>
                    <a:pt x="3218181" y="12700"/>
                  </a:lnTo>
                  <a:lnTo>
                    <a:pt x="3220975" y="2794"/>
                  </a:lnTo>
                  <a:lnTo>
                    <a:pt x="3213863" y="0"/>
                  </a:lnTo>
                  <a:close/>
                  <a:moveTo>
                    <a:pt x="3249423" y="0"/>
                  </a:moveTo>
                  <a:lnTo>
                    <a:pt x="3246629" y="9906"/>
                  </a:lnTo>
                  <a:lnTo>
                    <a:pt x="3252979" y="12700"/>
                  </a:lnTo>
                  <a:lnTo>
                    <a:pt x="3257297" y="12700"/>
                  </a:lnTo>
                  <a:lnTo>
                    <a:pt x="3260091" y="2794"/>
                  </a:lnTo>
                  <a:lnTo>
                    <a:pt x="3252979" y="0"/>
                  </a:lnTo>
                  <a:close/>
                  <a:moveTo>
                    <a:pt x="3288539" y="0"/>
                  </a:moveTo>
                  <a:lnTo>
                    <a:pt x="3285745" y="9906"/>
                  </a:lnTo>
                  <a:lnTo>
                    <a:pt x="3292095" y="12700"/>
                  </a:lnTo>
                  <a:lnTo>
                    <a:pt x="3296413" y="12700"/>
                  </a:lnTo>
                  <a:lnTo>
                    <a:pt x="3299207" y="2794"/>
                  </a:lnTo>
                  <a:lnTo>
                    <a:pt x="3292095" y="0"/>
                  </a:lnTo>
                  <a:close/>
                  <a:moveTo>
                    <a:pt x="3327655" y="0"/>
                  </a:moveTo>
                  <a:lnTo>
                    <a:pt x="3324861" y="9906"/>
                  </a:lnTo>
                  <a:lnTo>
                    <a:pt x="3331211" y="12700"/>
                  </a:lnTo>
                  <a:lnTo>
                    <a:pt x="3335529" y="12700"/>
                  </a:lnTo>
                  <a:lnTo>
                    <a:pt x="3338323" y="2794"/>
                  </a:lnTo>
                  <a:lnTo>
                    <a:pt x="3331211" y="0"/>
                  </a:lnTo>
                  <a:close/>
                  <a:moveTo>
                    <a:pt x="3366771" y="0"/>
                  </a:moveTo>
                  <a:lnTo>
                    <a:pt x="3363977" y="9906"/>
                  </a:lnTo>
                  <a:lnTo>
                    <a:pt x="3370327" y="12700"/>
                  </a:lnTo>
                  <a:lnTo>
                    <a:pt x="3374645" y="12700"/>
                  </a:lnTo>
                  <a:lnTo>
                    <a:pt x="3377439" y="2794"/>
                  </a:lnTo>
                  <a:lnTo>
                    <a:pt x="3370327" y="0"/>
                  </a:lnTo>
                  <a:close/>
                  <a:moveTo>
                    <a:pt x="3405887" y="0"/>
                  </a:moveTo>
                  <a:lnTo>
                    <a:pt x="3403093" y="9906"/>
                  </a:lnTo>
                  <a:lnTo>
                    <a:pt x="3409443" y="12700"/>
                  </a:lnTo>
                  <a:lnTo>
                    <a:pt x="3413760" y="12700"/>
                  </a:lnTo>
                  <a:lnTo>
                    <a:pt x="3416554" y="2794"/>
                  </a:lnTo>
                  <a:lnTo>
                    <a:pt x="3409443" y="0"/>
                  </a:lnTo>
                  <a:close/>
                  <a:moveTo>
                    <a:pt x="3445002" y="0"/>
                  </a:moveTo>
                  <a:lnTo>
                    <a:pt x="3442208" y="9906"/>
                  </a:lnTo>
                  <a:lnTo>
                    <a:pt x="3448558" y="12700"/>
                  </a:lnTo>
                  <a:lnTo>
                    <a:pt x="3452876" y="12700"/>
                  </a:lnTo>
                  <a:lnTo>
                    <a:pt x="3455670" y="2794"/>
                  </a:lnTo>
                  <a:lnTo>
                    <a:pt x="3448558" y="0"/>
                  </a:lnTo>
                  <a:close/>
                  <a:moveTo>
                    <a:pt x="3484118" y="0"/>
                  </a:moveTo>
                  <a:lnTo>
                    <a:pt x="3481324" y="9906"/>
                  </a:lnTo>
                  <a:lnTo>
                    <a:pt x="3487674" y="12700"/>
                  </a:lnTo>
                  <a:lnTo>
                    <a:pt x="3491992" y="12700"/>
                  </a:lnTo>
                  <a:lnTo>
                    <a:pt x="3494786" y="2794"/>
                  </a:lnTo>
                  <a:lnTo>
                    <a:pt x="3487674" y="0"/>
                  </a:lnTo>
                  <a:close/>
                  <a:moveTo>
                    <a:pt x="3523234" y="0"/>
                  </a:moveTo>
                  <a:lnTo>
                    <a:pt x="3520440" y="9906"/>
                  </a:lnTo>
                  <a:lnTo>
                    <a:pt x="3526790" y="12700"/>
                  </a:lnTo>
                  <a:lnTo>
                    <a:pt x="3531108" y="12700"/>
                  </a:lnTo>
                  <a:lnTo>
                    <a:pt x="3533902" y="2794"/>
                  </a:lnTo>
                  <a:lnTo>
                    <a:pt x="3526790" y="0"/>
                  </a:lnTo>
                  <a:close/>
                  <a:moveTo>
                    <a:pt x="3562350" y="0"/>
                  </a:moveTo>
                  <a:lnTo>
                    <a:pt x="3559556" y="9906"/>
                  </a:lnTo>
                  <a:lnTo>
                    <a:pt x="3565906" y="12700"/>
                  </a:lnTo>
                  <a:lnTo>
                    <a:pt x="3570224" y="12700"/>
                  </a:lnTo>
                  <a:lnTo>
                    <a:pt x="3573018" y="2794"/>
                  </a:lnTo>
                  <a:lnTo>
                    <a:pt x="3565906" y="0"/>
                  </a:lnTo>
                  <a:close/>
                </a:path>
              </a:pathLst>
            </a:custGeom>
            <a:solidFill>
              <a:srgbClr val="005888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63500" y="1775841"/>
              <a:ext cx="12700" cy="12700"/>
            </a:xfrm>
            <a:custGeom>
              <a:avLst/>
              <a:gdLst/>
              <a:ahLst/>
              <a:cxnLst/>
              <a:rect r="r" b="b" t="t" l="l"/>
              <a:pathLst>
                <a:path h="12700" w="12700">
                  <a:moveTo>
                    <a:pt x="6350" y="0"/>
                  </a:moveTo>
                  <a:cubicBezTo>
                    <a:pt x="2794" y="0"/>
                    <a:pt x="0" y="2794"/>
                    <a:pt x="0" y="6350"/>
                  </a:cubicBezTo>
                  <a:cubicBezTo>
                    <a:pt x="0" y="9906"/>
                    <a:pt x="2794" y="12700"/>
                    <a:pt x="6350" y="12700"/>
                  </a:cubicBezTo>
                  <a:cubicBezTo>
                    <a:pt x="9906" y="12700"/>
                    <a:pt x="12700" y="9906"/>
                    <a:pt x="12700" y="6350"/>
                  </a:cubicBezTo>
                  <a:cubicBezTo>
                    <a:pt x="12700" y="2794"/>
                    <a:pt x="9906" y="0"/>
                    <a:pt x="6350" y="0"/>
                  </a:cubicBezTo>
                  <a:close/>
                </a:path>
              </a:pathLst>
            </a:custGeom>
            <a:solidFill>
              <a:srgbClr val="00537F"/>
            </a:solidFill>
          </p:spPr>
        </p:sp>
      </p:grp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833139" y="566159"/>
            <a:ext cx="23288584" cy="154417"/>
            <a:chOff x="0" y="0"/>
            <a:chExt cx="6133619" cy="4066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33619" cy="40669"/>
            </a:xfrm>
            <a:custGeom>
              <a:avLst/>
              <a:gdLst/>
              <a:ahLst/>
              <a:cxnLst/>
              <a:rect r="r" b="b" t="t" l="l"/>
              <a:pathLst>
                <a:path h="40669" w="6133619">
                  <a:moveTo>
                    <a:pt x="0" y="0"/>
                  </a:moveTo>
                  <a:lnTo>
                    <a:pt x="6133619" y="0"/>
                  </a:lnTo>
                  <a:lnTo>
                    <a:pt x="6133619" y="40669"/>
                  </a:lnTo>
                  <a:lnTo>
                    <a:pt x="0" y="40669"/>
                  </a:lnTo>
                  <a:close/>
                </a:path>
              </a:pathLst>
            </a:custGeom>
            <a:solidFill>
              <a:srgbClr val="01537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6133619" cy="787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750096" y="1520991"/>
            <a:ext cx="11950293" cy="7477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8456"/>
              </a:lnSpc>
            </a:pPr>
            <a:r>
              <a:rPr lang="en-US" b="true" sz="6988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&gt; </a:t>
            </a:r>
            <a:r>
              <a:rPr lang="en-US" sz="6988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GREBA</a:t>
            </a:r>
            <a:r>
              <a:rPr lang="en-US" b="true" sz="6988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 ZERGATIK? </a:t>
            </a:r>
          </a:p>
          <a:p>
            <a:pPr algn="l" marL="1508812" indent="-754406" lvl="1">
              <a:lnSpc>
                <a:spcPts val="8456"/>
              </a:lnSpc>
              <a:buFont typeface="Arial"/>
              <a:buChar char="•"/>
            </a:pPr>
            <a:r>
              <a:rPr lang="en-US" b="true" sz="6988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ELKARTASUNA</a:t>
            </a:r>
          </a:p>
          <a:p>
            <a:pPr algn="l" marL="1508812" indent="-754406" lvl="1">
              <a:lnSpc>
                <a:spcPts val="8456"/>
              </a:lnSpc>
              <a:buFont typeface="Arial"/>
              <a:buChar char="•"/>
            </a:pPr>
            <a:r>
              <a:rPr lang="en-US" sz="6988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240.000 EUSKAL LANGILE</a:t>
            </a:r>
          </a:p>
          <a:p>
            <a:pPr algn="l" marL="1508812" indent="-754406" lvl="1">
              <a:lnSpc>
                <a:spcPts val="8456"/>
              </a:lnSpc>
              <a:buFont typeface="Arial"/>
              <a:buChar char="•"/>
            </a:pPr>
            <a:r>
              <a:rPr lang="en-US" b="true" sz="6988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2/3 </a:t>
            </a:r>
            <a:r>
              <a:rPr lang="en-US" sz="6988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EMAKUMEAK</a:t>
            </a:r>
          </a:p>
          <a:p>
            <a:pPr algn="l" marL="1508812" indent="-754406" lvl="1">
              <a:lnSpc>
                <a:spcPts val="8456"/>
              </a:lnSpc>
              <a:buFont typeface="Arial"/>
              <a:buChar char="•"/>
            </a:pPr>
            <a:r>
              <a:rPr lang="en-US" b="true" sz="6988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1/3 </a:t>
            </a:r>
            <a:r>
              <a:rPr lang="en-US" sz="6988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GAZTEAK</a:t>
            </a:r>
          </a:p>
          <a:p>
            <a:pPr algn="l" marL="1508812" indent="-754406" lvl="1">
              <a:lnSpc>
                <a:spcPts val="8456"/>
              </a:lnSpc>
              <a:buFont typeface="Arial"/>
              <a:buChar char="•"/>
            </a:pPr>
            <a:r>
              <a:rPr lang="en-US" b="true" sz="6988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1/2 </a:t>
            </a:r>
            <a:r>
              <a:rPr lang="en-US" sz="6988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MIGRANTEAK</a:t>
            </a:r>
          </a:p>
          <a:p>
            <a:pPr algn="l">
              <a:lnSpc>
                <a:spcPts val="8456"/>
              </a:lnSpc>
            </a:pPr>
          </a:p>
        </p:txBody>
      </p:sp>
      <p:grpSp>
        <p:nvGrpSpPr>
          <p:cNvPr name="Group 6" id="6"/>
          <p:cNvGrpSpPr/>
          <p:nvPr/>
        </p:nvGrpSpPr>
        <p:grpSpPr>
          <a:xfrm rot="0">
            <a:off x="-1796193" y="5888058"/>
            <a:ext cx="18039238" cy="6499890"/>
            <a:chOff x="0" y="0"/>
            <a:chExt cx="106514900" cy="38379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6514900" cy="38379400"/>
            </a:xfrm>
            <a:custGeom>
              <a:avLst/>
              <a:gdLst/>
              <a:ahLst/>
              <a:cxnLst/>
              <a:rect r="r" b="b" t="t" l="l"/>
              <a:pathLst>
                <a:path h="38379400" w="106514900">
                  <a:moveTo>
                    <a:pt x="0" y="0"/>
                  </a:moveTo>
                  <a:lnTo>
                    <a:pt x="106514900" y="0"/>
                  </a:lnTo>
                  <a:lnTo>
                    <a:pt x="106514900" y="38379400"/>
                  </a:lnTo>
                  <a:lnTo>
                    <a:pt x="0" y="38379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3999462" y="7874705"/>
            <a:ext cx="4601468" cy="2412295"/>
            <a:chOff x="0" y="0"/>
            <a:chExt cx="3744646" cy="196310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959349" y="63752"/>
              <a:ext cx="1290206" cy="1835539"/>
            </a:xfrm>
            <a:custGeom>
              <a:avLst/>
              <a:gdLst/>
              <a:ahLst/>
              <a:cxnLst/>
              <a:rect r="r" b="b" t="t" l="l"/>
              <a:pathLst>
                <a:path h="1835539" w="1290206">
                  <a:moveTo>
                    <a:pt x="7119" y="370207"/>
                  </a:moveTo>
                  <a:cubicBezTo>
                    <a:pt x="7373" y="349379"/>
                    <a:pt x="14739" y="331472"/>
                    <a:pt x="29217" y="316994"/>
                  </a:cubicBezTo>
                  <a:lnTo>
                    <a:pt x="29217" y="316994"/>
                  </a:lnTo>
                  <a:lnTo>
                    <a:pt x="29217" y="316994"/>
                  </a:lnTo>
                  <a:lnTo>
                    <a:pt x="324238" y="22100"/>
                  </a:lnTo>
                  <a:lnTo>
                    <a:pt x="324238" y="22100"/>
                  </a:lnTo>
                  <a:lnTo>
                    <a:pt x="324238" y="22100"/>
                  </a:lnTo>
                  <a:cubicBezTo>
                    <a:pt x="338843" y="7495"/>
                    <a:pt x="356750" y="129"/>
                    <a:pt x="377578" y="2"/>
                  </a:cubicBezTo>
                  <a:lnTo>
                    <a:pt x="377578" y="2"/>
                  </a:lnTo>
                  <a:lnTo>
                    <a:pt x="377578" y="2"/>
                  </a:lnTo>
                  <a:cubicBezTo>
                    <a:pt x="398406" y="-125"/>
                    <a:pt x="416186" y="6860"/>
                    <a:pt x="430537" y="21084"/>
                  </a:cubicBezTo>
                  <a:lnTo>
                    <a:pt x="430537" y="21084"/>
                  </a:lnTo>
                  <a:lnTo>
                    <a:pt x="430537" y="21084"/>
                  </a:lnTo>
                  <a:lnTo>
                    <a:pt x="1268991" y="859665"/>
                  </a:lnTo>
                  <a:lnTo>
                    <a:pt x="1264546" y="864110"/>
                  </a:lnTo>
                  <a:lnTo>
                    <a:pt x="1268991" y="859665"/>
                  </a:lnTo>
                  <a:cubicBezTo>
                    <a:pt x="1283342" y="874016"/>
                    <a:pt x="1290454" y="891923"/>
                    <a:pt x="1290200" y="912624"/>
                  </a:cubicBezTo>
                  <a:lnTo>
                    <a:pt x="1283850" y="912497"/>
                  </a:lnTo>
                  <a:lnTo>
                    <a:pt x="1290200" y="912497"/>
                  </a:lnTo>
                  <a:cubicBezTo>
                    <a:pt x="1290073" y="933325"/>
                    <a:pt x="1282580" y="951232"/>
                    <a:pt x="1268102" y="965837"/>
                  </a:cubicBezTo>
                  <a:lnTo>
                    <a:pt x="1268102" y="965837"/>
                  </a:lnTo>
                  <a:lnTo>
                    <a:pt x="1268102" y="965837"/>
                  </a:lnTo>
                  <a:lnTo>
                    <a:pt x="420504" y="1813435"/>
                  </a:lnTo>
                  <a:lnTo>
                    <a:pt x="416059" y="1808990"/>
                  </a:lnTo>
                  <a:lnTo>
                    <a:pt x="420504" y="1813435"/>
                  </a:lnTo>
                  <a:cubicBezTo>
                    <a:pt x="406026" y="1827913"/>
                    <a:pt x="388119" y="1835406"/>
                    <a:pt x="367291" y="1835533"/>
                  </a:cubicBezTo>
                  <a:lnTo>
                    <a:pt x="367291" y="1829183"/>
                  </a:lnTo>
                  <a:lnTo>
                    <a:pt x="367418" y="1835533"/>
                  </a:lnTo>
                  <a:cubicBezTo>
                    <a:pt x="346590" y="1835787"/>
                    <a:pt x="328683" y="1828675"/>
                    <a:pt x="314332" y="1814324"/>
                  </a:cubicBezTo>
                  <a:lnTo>
                    <a:pt x="314332" y="1814324"/>
                  </a:lnTo>
                  <a:lnTo>
                    <a:pt x="314332" y="1814324"/>
                  </a:lnTo>
                  <a:lnTo>
                    <a:pt x="21089" y="1521081"/>
                  </a:lnTo>
                  <a:lnTo>
                    <a:pt x="25534" y="1516636"/>
                  </a:lnTo>
                  <a:lnTo>
                    <a:pt x="21089" y="1521081"/>
                  </a:lnTo>
                  <a:cubicBezTo>
                    <a:pt x="6738" y="1506730"/>
                    <a:pt x="-247" y="1488950"/>
                    <a:pt x="7" y="1468122"/>
                  </a:cubicBezTo>
                  <a:lnTo>
                    <a:pt x="7" y="1468122"/>
                  </a:lnTo>
                  <a:lnTo>
                    <a:pt x="7" y="1468122"/>
                  </a:lnTo>
                  <a:cubicBezTo>
                    <a:pt x="261" y="1447294"/>
                    <a:pt x="7500" y="1429387"/>
                    <a:pt x="22105" y="1414909"/>
                  </a:cubicBezTo>
                  <a:lnTo>
                    <a:pt x="26550" y="1419354"/>
                  </a:lnTo>
                  <a:lnTo>
                    <a:pt x="22105" y="1414909"/>
                  </a:lnTo>
                  <a:lnTo>
                    <a:pt x="525660" y="911354"/>
                  </a:lnTo>
                  <a:lnTo>
                    <a:pt x="530105" y="915799"/>
                  </a:lnTo>
                  <a:lnTo>
                    <a:pt x="525660" y="920244"/>
                  </a:lnTo>
                  <a:lnTo>
                    <a:pt x="28455" y="423039"/>
                  </a:lnTo>
                  <a:lnTo>
                    <a:pt x="32900" y="418594"/>
                  </a:lnTo>
                  <a:lnTo>
                    <a:pt x="28455" y="423039"/>
                  </a:lnTo>
                  <a:cubicBezTo>
                    <a:pt x="14104" y="408688"/>
                    <a:pt x="7119" y="391035"/>
                    <a:pt x="7246" y="370207"/>
                  </a:cubicBezTo>
                  <a:lnTo>
                    <a:pt x="19946" y="370334"/>
                  </a:lnTo>
                  <a:cubicBezTo>
                    <a:pt x="19819" y="387987"/>
                    <a:pt x="25661" y="402338"/>
                    <a:pt x="37472" y="414149"/>
                  </a:cubicBezTo>
                  <a:lnTo>
                    <a:pt x="37472" y="414149"/>
                  </a:lnTo>
                  <a:lnTo>
                    <a:pt x="37472" y="414149"/>
                  </a:lnTo>
                  <a:lnTo>
                    <a:pt x="534677" y="911354"/>
                  </a:lnTo>
                  <a:lnTo>
                    <a:pt x="539122" y="915799"/>
                  </a:lnTo>
                  <a:lnTo>
                    <a:pt x="534677" y="920244"/>
                  </a:lnTo>
                  <a:lnTo>
                    <a:pt x="31122" y="1423799"/>
                  </a:lnTo>
                  <a:lnTo>
                    <a:pt x="31122" y="1423799"/>
                  </a:lnTo>
                  <a:lnTo>
                    <a:pt x="31122" y="1423799"/>
                  </a:lnTo>
                  <a:cubicBezTo>
                    <a:pt x="19057" y="1435864"/>
                    <a:pt x="12961" y="1450596"/>
                    <a:pt x="12707" y="1468249"/>
                  </a:cubicBezTo>
                  <a:lnTo>
                    <a:pt x="6357" y="1468122"/>
                  </a:lnTo>
                  <a:lnTo>
                    <a:pt x="12707" y="1468122"/>
                  </a:lnTo>
                  <a:cubicBezTo>
                    <a:pt x="12580" y="1485775"/>
                    <a:pt x="18295" y="1500253"/>
                    <a:pt x="30106" y="1511937"/>
                  </a:cubicBezTo>
                  <a:lnTo>
                    <a:pt x="323349" y="1805180"/>
                  </a:lnTo>
                  <a:lnTo>
                    <a:pt x="318904" y="1809625"/>
                  </a:lnTo>
                  <a:lnTo>
                    <a:pt x="323349" y="1805180"/>
                  </a:lnTo>
                  <a:cubicBezTo>
                    <a:pt x="335160" y="1816991"/>
                    <a:pt x="349638" y="1822833"/>
                    <a:pt x="367291" y="1822579"/>
                  </a:cubicBezTo>
                  <a:lnTo>
                    <a:pt x="367291" y="1822579"/>
                  </a:lnTo>
                  <a:lnTo>
                    <a:pt x="367291" y="1822579"/>
                  </a:lnTo>
                  <a:cubicBezTo>
                    <a:pt x="384944" y="1822452"/>
                    <a:pt x="399549" y="1816356"/>
                    <a:pt x="411614" y="1804164"/>
                  </a:cubicBezTo>
                  <a:lnTo>
                    <a:pt x="411614" y="1804164"/>
                  </a:lnTo>
                  <a:lnTo>
                    <a:pt x="411614" y="1804164"/>
                  </a:lnTo>
                  <a:lnTo>
                    <a:pt x="1259212" y="956566"/>
                  </a:lnTo>
                  <a:lnTo>
                    <a:pt x="1263657" y="961011"/>
                  </a:lnTo>
                  <a:lnTo>
                    <a:pt x="1259212" y="956566"/>
                  </a:lnTo>
                  <a:cubicBezTo>
                    <a:pt x="1271404" y="944374"/>
                    <a:pt x="1277500" y="929769"/>
                    <a:pt x="1277627" y="912243"/>
                  </a:cubicBezTo>
                  <a:lnTo>
                    <a:pt x="1277627" y="912243"/>
                  </a:lnTo>
                  <a:lnTo>
                    <a:pt x="1277627" y="912243"/>
                  </a:lnTo>
                  <a:cubicBezTo>
                    <a:pt x="1277881" y="894717"/>
                    <a:pt x="1272039" y="880239"/>
                    <a:pt x="1260228" y="868301"/>
                  </a:cubicBezTo>
                  <a:lnTo>
                    <a:pt x="1260228" y="868301"/>
                  </a:lnTo>
                  <a:lnTo>
                    <a:pt x="1260228" y="868301"/>
                  </a:lnTo>
                  <a:lnTo>
                    <a:pt x="421520" y="29974"/>
                  </a:lnTo>
                  <a:lnTo>
                    <a:pt x="425965" y="25529"/>
                  </a:lnTo>
                  <a:lnTo>
                    <a:pt x="421520" y="29974"/>
                  </a:lnTo>
                  <a:cubicBezTo>
                    <a:pt x="409709" y="18163"/>
                    <a:pt x="395231" y="12448"/>
                    <a:pt x="377578" y="12575"/>
                  </a:cubicBezTo>
                  <a:lnTo>
                    <a:pt x="377578" y="6225"/>
                  </a:lnTo>
                  <a:lnTo>
                    <a:pt x="377578" y="12575"/>
                  </a:lnTo>
                  <a:cubicBezTo>
                    <a:pt x="360052" y="12702"/>
                    <a:pt x="345320" y="18798"/>
                    <a:pt x="333128" y="30990"/>
                  </a:cubicBezTo>
                  <a:lnTo>
                    <a:pt x="328683" y="26545"/>
                  </a:lnTo>
                  <a:lnTo>
                    <a:pt x="333128" y="30990"/>
                  </a:lnTo>
                  <a:lnTo>
                    <a:pt x="38107" y="326011"/>
                  </a:lnTo>
                  <a:lnTo>
                    <a:pt x="33662" y="321566"/>
                  </a:lnTo>
                  <a:lnTo>
                    <a:pt x="38107" y="326011"/>
                  </a:lnTo>
                  <a:cubicBezTo>
                    <a:pt x="26042" y="338076"/>
                    <a:pt x="19946" y="352808"/>
                    <a:pt x="19692" y="370461"/>
                  </a:cubicBezTo>
                  <a:close/>
                </a:path>
              </a:pathLst>
            </a:custGeom>
            <a:solidFill>
              <a:srgbClr val="00537F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01854" y="1775841"/>
              <a:ext cx="3573018" cy="12700"/>
            </a:xfrm>
            <a:custGeom>
              <a:avLst/>
              <a:gdLst/>
              <a:ahLst/>
              <a:cxnLst/>
              <a:rect r="r" b="b" t="t" l="l"/>
              <a:pathLst>
                <a:path h="12700" w="3573018">
                  <a:moveTo>
                    <a:pt x="2794" y="0"/>
                  </a:moveTo>
                  <a:lnTo>
                    <a:pt x="0" y="9906"/>
                  </a:lnTo>
                  <a:lnTo>
                    <a:pt x="6350" y="12700"/>
                  </a:lnTo>
                  <a:lnTo>
                    <a:pt x="10668" y="12700"/>
                  </a:lnTo>
                  <a:lnTo>
                    <a:pt x="13462" y="2794"/>
                  </a:lnTo>
                  <a:lnTo>
                    <a:pt x="6350" y="0"/>
                  </a:lnTo>
                  <a:close/>
                  <a:moveTo>
                    <a:pt x="41910" y="0"/>
                  </a:moveTo>
                  <a:lnTo>
                    <a:pt x="39116" y="9906"/>
                  </a:lnTo>
                  <a:lnTo>
                    <a:pt x="45466" y="12700"/>
                  </a:lnTo>
                  <a:lnTo>
                    <a:pt x="49784" y="12700"/>
                  </a:lnTo>
                  <a:lnTo>
                    <a:pt x="52578" y="2794"/>
                  </a:lnTo>
                  <a:lnTo>
                    <a:pt x="45466" y="0"/>
                  </a:lnTo>
                  <a:close/>
                  <a:moveTo>
                    <a:pt x="81026" y="0"/>
                  </a:moveTo>
                  <a:lnTo>
                    <a:pt x="78232" y="9906"/>
                  </a:lnTo>
                  <a:lnTo>
                    <a:pt x="84582" y="12700"/>
                  </a:lnTo>
                  <a:lnTo>
                    <a:pt x="88646" y="12700"/>
                  </a:lnTo>
                  <a:lnTo>
                    <a:pt x="91440" y="2794"/>
                  </a:lnTo>
                  <a:lnTo>
                    <a:pt x="84328" y="0"/>
                  </a:lnTo>
                  <a:close/>
                  <a:moveTo>
                    <a:pt x="120142" y="0"/>
                  </a:moveTo>
                  <a:lnTo>
                    <a:pt x="117348" y="9906"/>
                  </a:lnTo>
                  <a:lnTo>
                    <a:pt x="123698" y="12700"/>
                  </a:lnTo>
                  <a:lnTo>
                    <a:pt x="128016" y="12700"/>
                  </a:lnTo>
                  <a:lnTo>
                    <a:pt x="130810" y="2794"/>
                  </a:lnTo>
                  <a:lnTo>
                    <a:pt x="123698" y="0"/>
                  </a:lnTo>
                  <a:close/>
                  <a:moveTo>
                    <a:pt x="159258" y="0"/>
                  </a:moveTo>
                  <a:lnTo>
                    <a:pt x="156464" y="9906"/>
                  </a:lnTo>
                  <a:lnTo>
                    <a:pt x="162814" y="12700"/>
                  </a:lnTo>
                  <a:lnTo>
                    <a:pt x="167132" y="12700"/>
                  </a:lnTo>
                  <a:lnTo>
                    <a:pt x="169926" y="2794"/>
                  </a:lnTo>
                  <a:lnTo>
                    <a:pt x="162814" y="0"/>
                  </a:lnTo>
                  <a:close/>
                  <a:moveTo>
                    <a:pt x="198374" y="0"/>
                  </a:moveTo>
                  <a:lnTo>
                    <a:pt x="195580" y="9906"/>
                  </a:lnTo>
                  <a:lnTo>
                    <a:pt x="201930" y="12700"/>
                  </a:lnTo>
                  <a:lnTo>
                    <a:pt x="206248" y="12700"/>
                  </a:lnTo>
                  <a:lnTo>
                    <a:pt x="209042" y="2794"/>
                  </a:lnTo>
                  <a:lnTo>
                    <a:pt x="201930" y="0"/>
                  </a:lnTo>
                  <a:close/>
                  <a:moveTo>
                    <a:pt x="237490" y="0"/>
                  </a:moveTo>
                  <a:lnTo>
                    <a:pt x="234696" y="9906"/>
                  </a:lnTo>
                  <a:lnTo>
                    <a:pt x="241046" y="12700"/>
                  </a:lnTo>
                  <a:lnTo>
                    <a:pt x="245364" y="12700"/>
                  </a:lnTo>
                  <a:lnTo>
                    <a:pt x="248158" y="2794"/>
                  </a:lnTo>
                  <a:lnTo>
                    <a:pt x="241046" y="0"/>
                  </a:lnTo>
                  <a:close/>
                  <a:moveTo>
                    <a:pt x="276606" y="0"/>
                  </a:moveTo>
                  <a:lnTo>
                    <a:pt x="273812" y="9906"/>
                  </a:lnTo>
                  <a:lnTo>
                    <a:pt x="280162" y="12700"/>
                  </a:lnTo>
                  <a:lnTo>
                    <a:pt x="284480" y="12700"/>
                  </a:lnTo>
                  <a:lnTo>
                    <a:pt x="287274" y="2794"/>
                  </a:lnTo>
                  <a:lnTo>
                    <a:pt x="280162" y="0"/>
                  </a:lnTo>
                  <a:close/>
                  <a:moveTo>
                    <a:pt x="315722" y="0"/>
                  </a:moveTo>
                  <a:lnTo>
                    <a:pt x="312928" y="9906"/>
                  </a:lnTo>
                  <a:lnTo>
                    <a:pt x="319278" y="12700"/>
                  </a:lnTo>
                  <a:lnTo>
                    <a:pt x="323596" y="12700"/>
                  </a:lnTo>
                  <a:lnTo>
                    <a:pt x="326390" y="2794"/>
                  </a:lnTo>
                  <a:lnTo>
                    <a:pt x="319278" y="0"/>
                  </a:lnTo>
                  <a:close/>
                  <a:moveTo>
                    <a:pt x="354838" y="0"/>
                  </a:moveTo>
                  <a:lnTo>
                    <a:pt x="352044" y="9906"/>
                  </a:lnTo>
                  <a:lnTo>
                    <a:pt x="358394" y="12700"/>
                  </a:lnTo>
                  <a:lnTo>
                    <a:pt x="362712" y="12700"/>
                  </a:lnTo>
                  <a:lnTo>
                    <a:pt x="365506" y="2794"/>
                  </a:lnTo>
                  <a:lnTo>
                    <a:pt x="358394" y="0"/>
                  </a:lnTo>
                  <a:close/>
                  <a:moveTo>
                    <a:pt x="393954" y="0"/>
                  </a:moveTo>
                  <a:lnTo>
                    <a:pt x="391160" y="9906"/>
                  </a:lnTo>
                  <a:lnTo>
                    <a:pt x="397510" y="12700"/>
                  </a:lnTo>
                  <a:lnTo>
                    <a:pt x="401828" y="12700"/>
                  </a:lnTo>
                  <a:lnTo>
                    <a:pt x="404622" y="2794"/>
                  </a:lnTo>
                  <a:lnTo>
                    <a:pt x="397510" y="0"/>
                  </a:lnTo>
                  <a:close/>
                  <a:moveTo>
                    <a:pt x="433070" y="0"/>
                  </a:moveTo>
                  <a:lnTo>
                    <a:pt x="430276" y="9906"/>
                  </a:lnTo>
                  <a:lnTo>
                    <a:pt x="436626" y="12700"/>
                  </a:lnTo>
                  <a:lnTo>
                    <a:pt x="440944" y="12700"/>
                  </a:lnTo>
                  <a:lnTo>
                    <a:pt x="443738" y="2794"/>
                  </a:lnTo>
                  <a:lnTo>
                    <a:pt x="436626" y="0"/>
                  </a:lnTo>
                  <a:close/>
                  <a:moveTo>
                    <a:pt x="472186" y="0"/>
                  </a:moveTo>
                  <a:lnTo>
                    <a:pt x="469392" y="9906"/>
                  </a:lnTo>
                  <a:lnTo>
                    <a:pt x="475742" y="12700"/>
                  </a:lnTo>
                  <a:lnTo>
                    <a:pt x="480060" y="12700"/>
                  </a:lnTo>
                  <a:lnTo>
                    <a:pt x="482854" y="2794"/>
                  </a:lnTo>
                  <a:lnTo>
                    <a:pt x="475742" y="0"/>
                  </a:lnTo>
                  <a:close/>
                  <a:moveTo>
                    <a:pt x="511302" y="0"/>
                  </a:moveTo>
                  <a:lnTo>
                    <a:pt x="508508" y="9906"/>
                  </a:lnTo>
                  <a:lnTo>
                    <a:pt x="514858" y="12700"/>
                  </a:lnTo>
                  <a:lnTo>
                    <a:pt x="519176" y="12700"/>
                  </a:lnTo>
                  <a:lnTo>
                    <a:pt x="521970" y="2794"/>
                  </a:lnTo>
                  <a:lnTo>
                    <a:pt x="514858" y="0"/>
                  </a:lnTo>
                  <a:close/>
                  <a:moveTo>
                    <a:pt x="550418" y="0"/>
                  </a:moveTo>
                  <a:lnTo>
                    <a:pt x="547624" y="9906"/>
                  </a:lnTo>
                  <a:lnTo>
                    <a:pt x="553974" y="12700"/>
                  </a:lnTo>
                  <a:lnTo>
                    <a:pt x="558292" y="12700"/>
                  </a:lnTo>
                  <a:lnTo>
                    <a:pt x="561086" y="2794"/>
                  </a:lnTo>
                  <a:lnTo>
                    <a:pt x="553974" y="0"/>
                  </a:lnTo>
                  <a:close/>
                  <a:moveTo>
                    <a:pt x="589534" y="0"/>
                  </a:moveTo>
                  <a:lnTo>
                    <a:pt x="586740" y="9906"/>
                  </a:lnTo>
                  <a:lnTo>
                    <a:pt x="593090" y="12700"/>
                  </a:lnTo>
                  <a:lnTo>
                    <a:pt x="597408" y="12700"/>
                  </a:lnTo>
                  <a:lnTo>
                    <a:pt x="600202" y="2794"/>
                  </a:lnTo>
                  <a:lnTo>
                    <a:pt x="593090" y="0"/>
                  </a:lnTo>
                  <a:close/>
                  <a:moveTo>
                    <a:pt x="628650" y="0"/>
                  </a:moveTo>
                  <a:lnTo>
                    <a:pt x="625856" y="9906"/>
                  </a:lnTo>
                  <a:lnTo>
                    <a:pt x="632206" y="12700"/>
                  </a:lnTo>
                  <a:lnTo>
                    <a:pt x="636524" y="12700"/>
                  </a:lnTo>
                  <a:lnTo>
                    <a:pt x="639318" y="2794"/>
                  </a:lnTo>
                  <a:lnTo>
                    <a:pt x="632206" y="0"/>
                  </a:lnTo>
                  <a:close/>
                  <a:moveTo>
                    <a:pt x="667766" y="0"/>
                  </a:moveTo>
                  <a:lnTo>
                    <a:pt x="664972" y="9906"/>
                  </a:lnTo>
                  <a:lnTo>
                    <a:pt x="671322" y="12700"/>
                  </a:lnTo>
                  <a:lnTo>
                    <a:pt x="675640" y="12700"/>
                  </a:lnTo>
                  <a:lnTo>
                    <a:pt x="678434" y="2794"/>
                  </a:lnTo>
                  <a:lnTo>
                    <a:pt x="671322" y="0"/>
                  </a:lnTo>
                  <a:close/>
                  <a:moveTo>
                    <a:pt x="706882" y="0"/>
                  </a:moveTo>
                  <a:lnTo>
                    <a:pt x="704088" y="9906"/>
                  </a:lnTo>
                  <a:lnTo>
                    <a:pt x="710438" y="12700"/>
                  </a:lnTo>
                  <a:lnTo>
                    <a:pt x="714756" y="12700"/>
                  </a:lnTo>
                  <a:lnTo>
                    <a:pt x="717550" y="2794"/>
                  </a:lnTo>
                  <a:lnTo>
                    <a:pt x="710438" y="0"/>
                  </a:lnTo>
                  <a:close/>
                  <a:moveTo>
                    <a:pt x="745998" y="0"/>
                  </a:moveTo>
                  <a:lnTo>
                    <a:pt x="743204" y="9906"/>
                  </a:lnTo>
                  <a:lnTo>
                    <a:pt x="749554" y="12700"/>
                  </a:lnTo>
                  <a:lnTo>
                    <a:pt x="753872" y="12700"/>
                  </a:lnTo>
                  <a:lnTo>
                    <a:pt x="756666" y="2794"/>
                  </a:lnTo>
                  <a:lnTo>
                    <a:pt x="749554" y="0"/>
                  </a:lnTo>
                  <a:close/>
                  <a:moveTo>
                    <a:pt x="785114" y="0"/>
                  </a:moveTo>
                  <a:lnTo>
                    <a:pt x="782320" y="9906"/>
                  </a:lnTo>
                  <a:lnTo>
                    <a:pt x="788670" y="12700"/>
                  </a:lnTo>
                  <a:lnTo>
                    <a:pt x="792988" y="12700"/>
                  </a:lnTo>
                  <a:lnTo>
                    <a:pt x="795782" y="2794"/>
                  </a:lnTo>
                  <a:lnTo>
                    <a:pt x="788670" y="0"/>
                  </a:lnTo>
                  <a:close/>
                  <a:moveTo>
                    <a:pt x="824230" y="0"/>
                  </a:moveTo>
                  <a:lnTo>
                    <a:pt x="821436" y="9906"/>
                  </a:lnTo>
                  <a:lnTo>
                    <a:pt x="827786" y="12700"/>
                  </a:lnTo>
                  <a:lnTo>
                    <a:pt x="832104" y="12700"/>
                  </a:lnTo>
                  <a:lnTo>
                    <a:pt x="834898" y="2794"/>
                  </a:lnTo>
                  <a:lnTo>
                    <a:pt x="827786" y="0"/>
                  </a:lnTo>
                  <a:close/>
                  <a:moveTo>
                    <a:pt x="863346" y="0"/>
                  </a:moveTo>
                  <a:lnTo>
                    <a:pt x="860552" y="9906"/>
                  </a:lnTo>
                  <a:lnTo>
                    <a:pt x="866902" y="12700"/>
                  </a:lnTo>
                  <a:lnTo>
                    <a:pt x="871220" y="12700"/>
                  </a:lnTo>
                  <a:lnTo>
                    <a:pt x="874014" y="2794"/>
                  </a:lnTo>
                  <a:lnTo>
                    <a:pt x="866902" y="0"/>
                  </a:lnTo>
                  <a:close/>
                  <a:moveTo>
                    <a:pt x="902462" y="0"/>
                  </a:moveTo>
                  <a:lnTo>
                    <a:pt x="899668" y="9906"/>
                  </a:lnTo>
                  <a:lnTo>
                    <a:pt x="906018" y="12700"/>
                  </a:lnTo>
                  <a:lnTo>
                    <a:pt x="910336" y="12700"/>
                  </a:lnTo>
                  <a:lnTo>
                    <a:pt x="913130" y="2794"/>
                  </a:lnTo>
                  <a:lnTo>
                    <a:pt x="906018" y="0"/>
                  </a:lnTo>
                  <a:close/>
                  <a:moveTo>
                    <a:pt x="941578" y="0"/>
                  </a:moveTo>
                  <a:lnTo>
                    <a:pt x="938784" y="9906"/>
                  </a:lnTo>
                  <a:lnTo>
                    <a:pt x="945134" y="12700"/>
                  </a:lnTo>
                  <a:lnTo>
                    <a:pt x="949452" y="12700"/>
                  </a:lnTo>
                  <a:lnTo>
                    <a:pt x="952246" y="2794"/>
                  </a:lnTo>
                  <a:lnTo>
                    <a:pt x="945134" y="0"/>
                  </a:lnTo>
                  <a:close/>
                  <a:moveTo>
                    <a:pt x="980694" y="0"/>
                  </a:moveTo>
                  <a:lnTo>
                    <a:pt x="977900" y="9906"/>
                  </a:lnTo>
                  <a:lnTo>
                    <a:pt x="984250" y="12700"/>
                  </a:lnTo>
                  <a:lnTo>
                    <a:pt x="988568" y="12700"/>
                  </a:lnTo>
                  <a:lnTo>
                    <a:pt x="991362" y="2794"/>
                  </a:lnTo>
                  <a:lnTo>
                    <a:pt x="984250" y="0"/>
                  </a:lnTo>
                  <a:close/>
                  <a:moveTo>
                    <a:pt x="1019810" y="0"/>
                  </a:moveTo>
                  <a:lnTo>
                    <a:pt x="1017016" y="9906"/>
                  </a:lnTo>
                  <a:lnTo>
                    <a:pt x="1023366" y="12700"/>
                  </a:lnTo>
                  <a:lnTo>
                    <a:pt x="1027684" y="12700"/>
                  </a:lnTo>
                  <a:lnTo>
                    <a:pt x="1030478" y="2794"/>
                  </a:lnTo>
                  <a:lnTo>
                    <a:pt x="1023366" y="0"/>
                  </a:lnTo>
                  <a:close/>
                  <a:moveTo>
                    <a:pt x="1058926" y="0"/>
                  </a:moveTo>
                  <a:lnTo>
                    <a:pt x="1056132" y="9906"/>
                  </a:lnTo>
                  <a:lnTo>
                    <a:pt x="1062482" y="12700"/>
                  </a:lnTo>
                  <a:lnTo>
                    <a:pt x="1066800" y="12700"/>
                  </a:lnTo>
                  <a:lnTo>
                    <a:pt x="1069594" y="2794"/>
                  </a:lnTo>
                  <a:lnTo>
                    <a:pt x="1062482" y="0"/>
                  </a:lnTo>
                  <a:close/>
                  <a:moveTo>
                    <a:pt x="1098042" y="0"/>
                  </a:moveTo>
                  <a:lnTo>
                    <a:pt x="1095248" y="9906"/>
                  </a:lnTo>
                  <a:lnTo>
                    <a:pt x="1101598" y="12700"/>
                  </a:lnTo>
                  <a:lnTo>
                    <a:pt x="1105916" y="12700"/>
                  </a:lnTo>
                  <a:lnTo>
                    <a:pt x="1108710" y="2794"/>
                  </a:lnTo>
                  <a:lnTo>
                    <a:pt x="1101598" y="0"/>
                  </a:lnTo>
                  <a:close/>
                  <a:moveTo>
                    <a:pt x="1137158" y="0"/>
                  </a:moveTo>
                  <a:lnTo>
                    <a:pt x="1134364" y="9906"/>
                  </a:lnTo>
                  <a:lnTo>
                    <a:pt x="1140714" y="12700"/>
                  </a:lnTo>
                  <a:lnTo>
                    <a:pt x="1145032" y="12700"/>
                  </a:lnTo>
                  <a:lnTo>
                    <a:pt x="1147826" y="2794"/>
                  </a:lnTo>
                  <a:lnTo>
                    <a:pt x="1140714" y="0"/>
                  </a:lnTo>
                  <a:close/>
                  <a:moveTo>
                    <a:pt x="1176274" y="0"/>
                  </a:moveTo>
                  <a:lnTo>
                    <a:pt x="1173480" y="9906"/>
                  </a:lnTo>
                  <a:lnTo>
                    <a:pt x="1179830" y="12700"/>
                  </a:lnTo>
                  <a:lnTo>
                    <a:pt x="1184148" y="12700"/>
                  </a:lnTo>
                  <a:lnTo>
                    <a:pt x="1186942" y="2794"/>
                  </a:lnTo>
                  <a:lnTo>
                    <a:pt x="1179830" y="0"/>
                  </a:lnTo>
                  <a:close/>
                  <a:moveTo>
                    <a:pt x="1215390" y="0"/>
                  </a:moveTo>
                  <a:lnTo>
                    <a:pt x="1212596" y="9906"/>
                  </a:lnTo>
                  <a:lnTo>
                    <a:pt x="1218946" y="12700"/>
                  </a:lnTo>
                  <a:lnTo>
                    <a:pt x="1223264" y="12700"/>
                  </a:lnTo>
                  <a:lnTo>
                    <a:pt x="1226058" y="2794"/>
                  </a:lnTo>
                  <a:lnTo>
                    <a:pt x="1218946" y="0"/>
                  </a:lnTo>
                  <a:close/>
                  <a:moveTo>
                    <a:pt x="1254507" y="0"/>
                  </a:moveTo>
                  <a:lnTo>
                    <a:pt x="1251713" y="9906"/>
                  </a:lnTo>
                  <a:lnTo>
                    <a:pt x="1258063" y="12700"/>
                  </a:lnTo>
                  <a:lnTo>
                    <a:pt x="1262380" y="12700"/>
                  </a:lnTo>
                  <a:lnTo>
                    <a:pt x="1265174" y="2794"/>
                  </a:lnTo>
                  <a:lnTo>
                    <a:pt x="1258063" y="0"/>
                  </a:lnTo>
                  <a:close/>
                  <a:moveTo>
                    <a:pt x="1293623" y="0"/>
                  </a:moveTo>
                  <a:lnTo>
                    <a:pt x="1290829" y="9906"/>
                  </a:lnTo>
                  <a:lnTo>
                    <a:pt x="1297179" y="12700"/>
                  </a:lnTo>
                  <a:lnTo>
                    <a:pt x="1301496" y="12700"/>
                  </a:lnTo>
                  <a:lnTo>
                    <a:pt x="1304290" y="2794"/>
                  </a:lnTo>
                  <a:lnTo>
                    <a:pt x="1297179" y="0"/>
                  </a:lnTo>
                  <a:close/>
                  <a:moveTo>
                    <a:pt x="1332739" y="0"/>
                  </a:moveTo>
                  <a:lnTo>
                    <a:pt x="1329945" y="9906"/>
                  </a:lnTo>
                  <a:lnTo>
                    <a:pt x="1336295" y="12700"/>
                  </a:lnTo>
                  <a:lnTo>
                    <a:pt x="1340613" y="12700"/>
                  </a:lnTo>
                  <a:lnTo>
                    <a:pt x="1343407" y="2794"/>
                  </a:lnTo>
                  <a:lnTo>
                    <a:pt x="1336295" y="0"/>
                  </a:lnTo>
                  <a:close/>
                  <a:moveTo>
                    <a:pt x="1371855" y="0"/>
                  </a:moveTo>
                  <a:lnTo>
                    <a:pt x="1369061" y="9906"/>
                  </a:lnTo>
                  <a:lnTo>
                    <a:pt x="1375411" y="12700"/>
                  </a:lnTo>
                  <a:lnTo>
                    <a:pt x="1379729" y="12700"/>
                  </a:lnTo>
                  <a:lnTo>
                    <a:pt x="1382523" y="2794"/>
                  </a:lnTo>
                  <a:lnTo>
                    <a:pt x="1375411" y="0"/>
                  </a:lnTo>
                  <a:close/>
                  <a:moveTo>
                    <a:pt x="1410971" y="0"/>
                  </a:moveTo>
                  <a:lnTo>
                    <a:pt x="1408177" y="9906"/>
                  </a:lnTo>
                  <a:lnTo>
                    <a:pt x="1414527" y="12700"/>
                  </a:lnTo>
                  <a:lnTo>
                    <a:pt x="1418845" y="12700"/>
                  </a:lnTo>
                  <a:lnTo>
                    <a:pt x="1421639" y="2794"/>
                  </a:lnTo>
                  <a:lnTo>
                    <a:pt x="1414527" y="0"/>
                  </a:lnTo>
                  <a:close/>
                  <a:moveTo>
                    <a:pt x="1450087" y="0"/>
                  </a:moveTo>
                  <a:lnTo>
                    <a:pt x="1447293" y="9906"/>
                  </a:lnTo>
                  <a:lnTo>
                    <a:pt x="1453643" y="12700"/>
                  </a:lnTo>
                  <a:lnTo>
                    <a:pt x="1457961" y="12700"/>
                  </a:lnTo>
                  <a:lnTo>
                    <a:pt x="1460755" y="2794"/>
                  </a:lnTo>
                  <a:lnTo>
                    <a:pt x="1453643" y="0"/>
                  </a:lnTo>
                  <a:close/>
                  <a:moveTo>
                    <a:pt x="1489203" y="0"/>
                  </a:moveTo>
                  <a:lnTo>
                    <a:pt x="1486409" y="9906"/>
                  </a:lnTo>
                  <a:lnTo>
                    <a:pt x="1492759" y="12700"/>
                  </a:lnTo>
                  <a:lnTo>
                    <a:pt x="1497077" y="12700"/>
                  </a:lnTo>
                  <a:lnTo>
                    <a:pt x="1499871" y="2794"/>
                  </a:lnTo>
                  <a:lnTo>
                    <a:pt x="1492759" y="0"/>
                  </a:lnTo>
                  <a:close/>
                  <a:moveTo>
                    <a:pt x="1528319" y="0"/>
                  </a:moveTo>
                  <a:lnTo>
                    <a:pt x="1525525" y="9906"/>
                  </a:lnTo>
                  <a:lnTo>
                    <a:pt x="1531875" y="12700"/>
                  </a:lnTo>
                  <a:lnTo>
                    <a:pt x="1536193" y="12700"/>
                  </a:lnTo>
                  <a:lnTo>
                    <a:pt x="1538987" y="2794"/>
                  </a:lnTo>
                  <a:lnTo>
                    <a:pt x="1531875" y="0"/>
                  </a:lnTo>
                  <a:close/>
                  <a:moveTo>
                    <a:pt x="1567435" y="0"/>
                  </a:moveTo>
                  <a:lnTo>
                    <a:pt x="1564641" y="9906"/>
                  </a:lnTo>
                  <a:lnTo>
                    <a:pt x="1570991" y="12700"/>
                  </a:lnTo>
                  <a:lnTo>
                    <a:pt x="1575309" y="12700"/>
                  </a:lnTo>
                  <a:lnTo>
                    <a:pt x="1578103" y="2794"/>
                  </a:lnTo>
                  <a:lnTo>
                    <a:pt x="1570991" y="0"/>
                  </a:lnTo>
                  <a:close/>
                  <a:moveTo>
                    <a:pt x="1606551" y="0"/>
                  </a:moveTo>
                  <a:lnTo>
                    <a:pt x="1603757" y="9906"/>
                  </a:lnTo>
                  <a:lnTo>
                    <a:pt x="1610107" y="12700"/>
                  </a:lnTo>
                  <a:lnTo>
                    <a:pt x="1614425" y="12700"/>
                  </a:lnTo>
                  <a:lnTo>
                    <a:pt x="1617219" y="2794"/>
                  </a:lnTo>
                  <a:lnTo>
                    <a:pt x="1610107" y="0"/>
                  </a:lnTo>
                  <a:close/>
                  <a:moveTo>
                    <a:pt x="1645667" y="0"/>
                  </a:moveTo>
                  <a:lnTo>
                    <a:pt x="1642873" y="9906"/>
                  </a:lnTo>
                  <a:lnTo>
                    <a:pt x="1649223" y="12700"/>
                  </a:lnTo>
                  <a:lnTo>
                    <a:pt x="1653541" y="12700"/>
                  </a:lnTo>
                  <a:lnTo>
                    <a:pt x="1656335" y="2794"/>
                  </a:lnTo>
                  <a:lnTo>
                    <a:pt x="1649223" y="0"/>
                  </a:lnTo>
                  <a:close/>
                  <a:moveTo>
                    <a:pt x="1684783" y="0"/>
                  </a:moveTo>
                  <a:lnTo>
                    <a:pt x="1681989" y="9906"/>
                  </a:lnTo>
                  <a:lnTo>
                    <a:pt x="1688339" y="12700"/>
                  </a:lnTo>
                  <a:lnTo>
                    <a:pt x="1692657" y="12700"/>
                  </a:lnTo>
                  <a:lnTo>
                    <a:pt x="1695451" y="2794"/>
                  </a:lnTo>
                  <a:lnTo>
                    <a:pt x="1688339" y="0"/>
                  </a:lnTo>
                  <a:close/>
                  <a:moveTo>
                    <a:pt x="1723899" y="0"/>
                  </a:moveTo>
                  <a:lnTo>
                    <a:pt x="1721105" y="9906"/>
                  </a:lnTo>
                  <a:lnTo>
                    <a:pt x="1727455" y="12700"/>
                  </a:lnTo>
                  <a:lnTo>
                    <a:pt x="1731773" y="12700"/>
                  </a:lnTo>
                  <a:lnTo>
                    <a:pt x="1734567" y="2794"/>
                  </a:lnTo>
                  <a:lnTo>
                    <a:pt x="1727455" y="0"/>
                  </a:lnTo>
                  <a:close/>
                  <a:moveTo>
                    <a:pt x="1763015" y="0"/>
                  </a:moveTo>
                  <a:lnTo>
                    <a:pt x="1760221" y="9906"/>
                  </a:lnTo>
                  <a:lnTo>
                    <a:pt x="1766571" y="12700"/>
                  </a:lnTo>
                  <a:lnTo>
                    <a:pt x="1770889" y="12700"/>
                  </a:lnTo>
                  <a:lnTo>
                    <a:pt x="1773683" y="2794"/>
                  </a:lnTo>
                  <a:lnTo>
                    <a:pt x="1766571" y="0"/>
                  </a:lnTo>
                  <a:close/>
                  <a:moveTo>
                    <a:pt x="1802131" y="0"/>
                  </a:moveTo>
                  <a:lnTo>
                    <a:pt x="1799337" y="9906"/>
                  </a:lnTo>
                  <a:lnTo>
                    <a:pt x="1805687" y="12700"/>
                  </a:lnTo>
                  <a:lnTo>
                    <a:pt x="1810005" y="12700"/>
                  </a:lnTo>
                  <a:lnTo>
                    <a:pt x="1812799" y="2794"/>
                  </a:lnTo>
                  <a:lnTo>
                    <a:pt x="1805687" y="0"/>
                  </a:lnTo>
                  <a:close/>
                  <a:moveTo>
                    <a:pt x="1841247" y="0"/>
                  </a:moveTo>
                  <a:lnTo>
                    <a:pt x="1838453" y="9906"/>
                  </a:lnTo>
                  <a:lnTo>
                    <a:pt x="1844803" y="12700"/>
                  </a:lnTo>
                  <a:lnTo>
                    <a:pt x="1849121" y="12700"/>
                  </a:lnTo>
                  <a:lnTo>
                    <a:pt x="1851915" y="2794"/>
                  </a:lnTo>
                  <a:lnTo>
                    <a:pt x="1844803" y="0"/>
                  </a:lnTo>
                  <a:close/>
                  <a:moveTo>
                    <a:pt x="1880363" y="0"/>
                  </a:moveTo>
                  <a:lnTo>
                    <a:pt x="1877569" y="9906"/>
                  </a:lnTo>
                  <a:lnTo>
                    <a:pt x="1883919" y="12700"/>
                  </a:lnTo>
                  <a:lnTo>
                    <a:pt x="1888237" y="12700"/>
                  </a:lnTo>
                  <a:lnTo>
                    <a:pt x="1891031" y="2794"/>
                  </a:lnTo>
                  <a:lnTo>
                    <a:pt x="1883919" y="0"/>
                  </a:lnTo>
                  <a:close/>
                  <a:moveTo>
                    <a:pt x="1919479" y="0"/>
                  </a:moveTo>
                  <a:lnTo>
                    <a:pt x="1916685" y="9906"/>
                  </a:lnTo>
                  <a:lnTo>
                    <a:pt x="1923035" y="12700"/>
                  </a:lnTo>
                  <a:lnTo>
                    <a:pt x="1927353" y="12700"/>
                  </a:lnTo>
                  <a:lnTo>
                    <a:pt x="1930147" y="2794"/>
                  </a:lnTo>
                  <a:lnTo>
                    <a:pt x="1923035" y="0"/>
                  </a:lnTo>
                  <a:close/>
                  <a:moveTo>
                    <a:pt x="1958595" y="0"/>
                  </a:moveTo>
                  <a:lnTo>
                    <a:pt x="1955801" y="9906"/>
                  </a:lnTo>
                  <a:lnTo>
                    <a:pt x="1962151" y="12700"/>
                  </a:lnTo>
                  <a:lnTo>
                    <a:pt x="1966469" y="12700"/>
                  </a:lnTo>
                  <a:lnTo>
                    <a:pt x="1969263" y="2794"/>
                  </a:lnTo>
                  <a:lnTo>
                    <a:pt x="1962151" y="0"/>
                  </a:lnTo>
                  <a:close/>
                  <a:moveTo>
                    <a:pt x="1997711" y="0"/>
                  </a:moveTo>
                  <a:lnTo>
                    <a:pt x="1994917" y="9906"/>
                  </a:lnTo>
                  <a:lnTo>
                    <a:pt x="2001267" y="12700"/>
                  </a:lnTo>
                  <a:lnTo>
                    <a:pt x="2005585" y="12700"/>
                  </a:lnTo>
                  <a:lnTo>
                    <a:pt x="2008379" y="2794"/>
                  </a:lnTo>
                  <a:lnTo>
                    <a:pt x="2001267" y="0"/>
                  </a:lnTo>
                  <a:close/>
                  <a:moveTo>
                    <a:pt x="2036827" y="0"/>
                  </a:moveTo>
                  <a:lnTo>
                    <a:pt x="2034033" y="9906"/>
                  </a:lnTo>
                  <a:lnTo>
                    <a:pt x="2040383" y="12700"/>
                  </a:lnTo>
                  <a:lnTo>
                    <a:pt x="2044701" y="12700"/>
                  </a:lnTo>
                  <a:lnTo>
                    <a:pt x="2047495" y="2794"/>
                  </a:lnTo>
                  <a:lnTo>
                    <a:pt x="2040383" y="0"/>
                  </a:lnTo>
                  <a:close/>
                  <a:moveTo>
                    <a:pt x="2075943" y="0"/>
                  </a:moveTo>
                  <a:lnTo>
                    <a:pt x="2073149" y="9906"/>
                  </a:lnTo>
                  <a:lnTo>
                    <a:pt x="2079499" y="12700"/>
                  </a:lnTo>
                  <a:lnTo>
                    <a:pt x="2083817" y="12700"/>
                  </a:lnTo>
                  <a:lnTo>
                    <a:pt x="2086611" y="2794"/>
                  </a:lnTo>
                  <a:lnTo>
                    <a:pt x="2079499" y="0"/>
                  </a:lnTo>
                  <a:close/>
                  <a:moveTo>
                    <a:pt x="2115059" y="0"/>
                  </a:moveTo>
                  <a:lnTo>
                    <a:pt x="2112265" y="9906"/>
                  </a:lnTo>
                  <a:lnTo>
                    <a:pt x="2118615" y="12700"/>
                  </a:lnTo>
                  <a:lnTo>
                    <a:pt x="2122933" y="12700"/>
                  </a:lnTo>
                  <a:lnTo>
                    <a:pt x="2125727" y="2794"/>
                  </a:lnTo>
                  <a:lnTo>
                    <a:pt x="2118615" y="0"/>
                  </a:lnTo>
                  <a:close/>
                  <a:moveTo>
                    <a:pt x="2154175" y="0"/>
                  </a:moveTo>
                  <a:lnTo>
                    <a:pt x="2151381" y="9906"/>
                  </a:lnTo>
                  <a:lnTo>
                    <a:pt x="2157731" y="12700"/>
                  </a:lnTo>
                  <a:lnTo>
                    <a:pt x="2162049" y="12700"/>
                  </a:lnTo>
                  <a:lnTo>
                    <a:pt x="2164843" y="2794"/>
                  </a:lnTo>
                  <a:lnTo>
                    <a:pt x="2157731" y="0"/>
                  </a:lnTo>
                  <a:close/>
                  <a:moveTo>
                    <a:pt x="2193291" y="0"/>
                  </a:moveTo>
                  <a:lnTo>
                    <a:pt x="2190497" y="9906"/>
                  </a:lnTo>
                  <a:lnTo>
                    <a:pt x="2196847" y="12700"/>
                  </a:lnTo>
                  <a:lnTo>
                    <a:pt x="2201165" y="12700"/>
                  </a:lnTo>
                  <a:lnTo>
                    <a:pt x="2203959" y="2794"/>
                  </a:lnTo>
                  <a:lnTo>
                    <a:pt x="2196847" y="0"/>
                  </a:lnTo>
                  <a:close/>
                  <a:moveTo>
                    <a:pt x="2232407" y="0"/>
                  </a:moveTo>
                  <a:lnTo>
                    <a:pt x="2229613" y="9906"/>
                  </a:lnTo>
                  <a:lnTo>
                    <a:pt x="2235963" y="12700"/>
                  </a:lnTo>
                  <a:lnTo>
                    <a:pt x="2240281" y="12700"/>
                  </a:lnTo>
                  <a:lnTo>
                    <a:pt x="2243075" y="2794"/>
                  </a:lnTo>
                  <a:lnTo>
                    <a:pt x="2235963" y="0"/>
                  </a:lnTo>
                  <a:close/>
                  <a:moveTo>
                    <a:pt x="2271523" y="0"/>
                  </a:moveTo>
                  <a:lnTo>
                    <a:pt x="2268729" y="9906"/>
                  </a:lnTo>
                  <a:lnTo>
                    <a:pt x="2275079" y="12700"/>
                  </a:lnTo>
                  <a:lnTo>
                    <a:pt x="2279397" y="12700"/>
                  </a:lnTo>
                  <a:lnTo>
                    <a:pt x="2282191" y="2794"/>
                  </a:lnTo>
                  <a:lnTo>
                    <a:pt x="2275079" y="0"/>
                  </a:lnTo>
                  <a:close/>
                  <a:moveTo>
                    <a:pt x="2310639" y="0"/>
                  </a:moveTo>
                  <a:lnTo>
                    <a:pt x="2307845" y="9906"/>
                  </a:lnTo>
                  <a:lnTo>
                    <a:pt x="2314195" y="12700"/>
                  </a:lnTo>
                  <a:lnTo>
                    <a:pt x="2318513" y="12700"/>
                  </a:lnTo>
                  <a:lnTo>
                    <a:pt x="2321307" y="2794"/>
                  </a:lnTo>
                  <a:lnTo>
                    <a:pt x="2314195" y="0"/>
                  </a:lnTo>
                  <a:close/>
                  <a:moveTo>
                    <a:pt x="2349755" y="0"/>
                  </a:moveTo>
                  <a:lnTo>
                    <a:pt x="2346961" y="9906"/>
                  </a:lnTo>
                  <a:lnTo>
                    <a:pt x="2353311" y="12700"/>
                  </a:lnTo>
                  <a:lnTo>
                    <a:pt x="2357629" y="12700"/>
                  </a:lnTo>
                  <a:lnTo>
                    <a:pt x="2360423" y="2794"/>
                  </a:lnTo>
                  <a:lnTo>
                    <a:pt x="2353311" y="0"/>
                  </a:lnTo>
                  <a:close/>
                  <a:moveTo>
                    <a:pt x="2388871" y="0"/>
                  </a:moveTo>
                  <a:lnTo>
                    <a:pt x="2386077" y="9906"/>
                  </a:lnTo>
                  <a:lnTo>
                    <a:pt x="2392427" y="12700"/>
                  </a:lnTo>
                  <a:lnTo>
                    <a:pt x="2396745" y="12700"/>
                  </a:lnTo>
                  <a:lnTo>
                    <a:pt x="2399539" y="2794"/>
                  </a:lnTo>
                  <a:lnTo>
                    <a:pt x="2392427" y="0"/>
                  </a:lnTo>
                  <a:close/>
                  <a:moveTo>
                    <a:pt x="2427987" y="0"/>
                  </a:moveTo>
                  <a:lnTo>
                    <a:pt x="2425193" y="9906"/>
                  </a:lnTo>
                  <a:lnTo>
                    <a:pt x="2431543" y="12700"/>
                  </a:lnTo>
                  <a:lnTo>
                    <a:pt x="2435861" y="12700"/>
                  </a:lnTo>
                  <a:lnTo>
                    <a:pt x="2438655" y="2794"/>
                  </a:lnTo>
                  <a:lnTo>
                    <a:pt x="2431543" y="0"/>
                  </a:lnTo>
                  <a:close/>
                  <a:moveTo>
                    <a:pt x="2467103" y="0"/>
                  </a:moveTo>
                  <a:lnTo>
                    <a:pt x="2464309" y="9906"/>
                  </a:lnTo>
                  <a:lnTo>
                    <a:pt x="2470659" y="12700"/>
                  </a:lnTo>
                  <a:lnTo>
                    <a:pt x="2474977" y="12700"/>
                  </a:lnTo>
                  <a:lnTo>
                    <a:pt x="2477771" y="2794"/>
                  </a:lnTo>
                  <a:lnTo>
                    <a:pt x="2470659" y="0"/>
                  </a:lnTo>
                  <a:close/>
                  <a:moveTo>
                    <a:pt x="2506219" y="0"/>
                  </a:moveTo>
                  <a:lnTo>
                    <a:pt x="2503425" y="9906"/>
                  </a:lnTo>
                  <a:lnTo>
                    <a:pt x="2509775" y="12700"/>
                  </a:lnTo>
                  <a:lnTo>
                    <a:pt x="2514093" y="12700"/>
                  </a:lnTo>
                  <a:lnTo>
                    <a:pt x="2516887" y="2794"/>
                  </a:lnTo>
                  <a:lnTo>
                    <a:pt x="2509775" y="0"/>
                  </a:lnTo>
                  <a:close/>
                  <a:moveTo>
                    <a:pt x="2545335" y="0"/>
                  </a:moveTo>
                  <a:lnTo>
                    <a:pt x="2542541" y="9906"/>
                  </a:lnTo>
                  <a:lnTo>
                    <a:pt x="2548891" y="12700"/>
                  </a:lnTo>
                  <a:lnTo>
                    <a:pt x="2553209" y="12700"/>
                  </a:lnTo>
                  <a:lnTo>
                    <a:pt x="2556003" y="2794"/>
                  </a:lnTo>
                  <a:lnTo>
                    <a:pt x="2548891" y="0"/>
                  </a:lnTo>
                  <a:close/>
                  <a:moveTo>
                    <a:pt x="2584451" y="0"/>
                  </a:moveTo>
                  <a:lnTo>
                    <a:pt x="2581657" y="9906"/>
                  </a:lnTo>
                  <a:lnTo>
                    <a:pt x="2588007" y="12700"/>
                  </a:lnTo>
                  <a:lnTo>
                    <a:pt x="2592325" y="12700"/>
                  </a:lnTo>
                  <a:lnTo>
                    <a:pt x="2595119" y="2794"/>
                  </a:lnTo>
                  <a:lnTo>
                    <a:pt x="2588007" y="0"/>
                  </a:lnTo>
                  <a:close/>
                  <a:moveTo>
                    <a:pt x="2623567" y="0"/>
                  </a:moveTo>
                  <a:lnTo>
                    <a:pt x="2620773" y="9906"/>
                  </a:lnTo>
                  <a:lnTo>
                    <a:pt x="2627123" y="12700"/>
                  </a:lnTo>
                  <a:lnTo>
                    <a:pt x="2631441" y="12700"/>
                  </a:lnTo>
                  <a:lnTo>
                    <a:pt x="2634235" y="2794"/>
                  </a:lnTo>
                  <a:lnTo>
                    <a:pt x="2627123" y="0"/>
                  </a:lnTo>
                  <a:close/>
                  <a:moveTo>
                    <a:pt x="2662683" y="0"/>
                  </a:moveTo>
                  <a:lnTo>
                    <a:pt x="2659889" y="9906"/>
                  </a:lnTo>
                  <a:lnTo>
                    <a:pt x="2666239" y="12700"/>
                  </a:lnTo>
                  <a:lnTo>
                    <a:pt x="2670557" y="12700"/>
                  </a:lnTo>
                  <a:lnTo>
                    <a:pt x="2673351" y="2794"/>
                  </a:lnTo>
                  <a:lnTo>
                    <a:pt x="2666239" y="0"/>
                  </a:lnTo>
                  <a:close/>
                  <a:moveTo>
                    <a:pt x="2701799" y="0"/>
                  </a:moveTo>
                  <a:lnTo>
                    <a:pt x="2699005" y="9906"/>
                  </a:lnTo>
                  <a:lnTo>
                    <a:pt x="2705355" y="12700"/>
                  </a:lnTo>
                  <a:lnTo>
                    <a:pt x="2709673" y="12700"/>
                  </a:lnTo>
                  <a:lnTo>
                    <a:pt x="2712467" y="2794"/>
                  </a:lnTo>
                  <a:lnTo>
                    <a:pt x="2705355" y="0"/>
                  </a:lnTo>
                  <a:close/>
                  <a:moveTo>
                    <a:pt x="2740915" y="0"/>
                  </a:moveTo>
                  <a:lnTo>
                    <a:pt x="2738121" y="9906"/>
                  </a:lnTo>
                  <a:lnTo>
                    <a:pt x="2744471" y="12700"/>
                  </a:lnTo>
                  <a:lnTo>
                    <a:pt x="2748789" y="12700"/>
                  </a:lnTo>
                  <a:lnTo>
                    <a:pt x="2751583" y="2794"/>
                  </a:lnTo>
                  <a:lnTo>
                    <a:pt x="2744471" y="0"/>
                  </a:lnTo>
                  <a:close/>
                  <a:moveTo>
                    <a:pt x="2780031" y="0"/>
                  </a:moveTo>
                  <a:lnTo>
                    <a:pt x="2777237" y="9906"/>
                  </a:lnTo>
                  <a:lnTo>
                    <a:pt x="2783587" y="12700"/>
                  </a:lnTo>
                  <a:lnTo>
                    <a:pt x="2787905" y="12700"/>
                  </a:lnTo>
                  <a:lnTo>
                    <a:pt x="2790699" y="2794"/>
                  </a:lnTo>
                  <a:lnTo>
                    <a:pt x="2783587" y="0"/>
                  </a:lnTo>
                  <a:close/>
                  <a:moveTo>
                    <a:pt x="2819147" y="0"/>
                  </a:moveTo>
                  <a:lnTo>
                    <a:pt x="2816353" y="9906"/>
                  </a:lnTo>
                  <a:lnTo>
                    <a:pt x="2822703" y="12700"/>
                  </a:lnTo>
                  <a:lnTo>
                    <a:pt x="2827021" y="12700"/>
                  </a:lnTo>
                  <a:lnTo>
                    <a:pt x="2829815" y="2794"/>
                  </a:lnTo>
                  <a:lnTo>
                    <a:pt x="2822703" y="0"/>
                  </a:lnTo>
                  <a:close/>
                  <a:moveTo>
                    <a:pt x="2858263" y="0"/>
                  </a:moveTo>
                  <a:lnTo>
                    <a:pt x="2855469" y="9906"/>
                  </a:lnTo>
                  <a:lnTo>
                    <a:pt x="2861819" y="12700"/>
                  </a:lnTo>
                  <a:lnTo>
                    <a:pt x="2866137" y="12700"/>
                  </a:lnTo>
                  <a:lnTo>
                    <a:pt x="2868931" y="2794"/>
                  </a:lnTo>
                  <a:lnTo>
                    <a:pt x="2861819" y="0"/>
                  </a:lnTo>
                  <a:close/>
                  <a:moveTo>
                    <a:pt x="2897379" y="0"/>
                  </a:moveTo>
                  <a:lnTo>
                    <a:pt x="2894585" y="9906"/>
                  </a:lnTo>
                  <a:lnTo>
                    <a:pt x="2900935" y="12700"/>
                  </a:lnTo>
                  <a:lnTo>
                    <a:pt x="2905253" y="12700"/>
                  </a:lnTo>
                  <a:lnTo>
                    <a:pt x="2908047" y="2794"/>
                  </a:lnTo>
                  <a:lnTo>
                    <a:pt x="2900935" y="0"/>
                  </a:lnTo>
                  <a:close/>
                  <a:moveTo>
                    <a:pt x="2936495" y="0"/>
                  </a:moveTo>
                  <a:lnTo>
                    <a:pt x="2933701" y="9906"/>
                  </a:lnTo>
                  <a:lnTo>
                    <a:pt x="2940051" y="12700"/>
                  </a:lnTo>
                  <a:lnTo>
                    <a:pt x="2944369" y="12700"/>
                  </a:lnTo>
                  <a:lnTo>
                    <a:pt x="2947163" y="2794"/>
                  </a:lnTo>
                  <a:lnTo>
                    <a:pt x="2940051" y="0"/>
                  </a:lnTo>
                  <a:close/>
                  <a:moveTo>
                    <a:pt x="2975611" y="0"/>
                  </a:moveTo>
                  <a:lnTo>
                    <a:pt x="2972817" y="9906"/>
                  </a:lnTo>
                  <a:lnTo>
                    <a:pt x="2979167" y="12700"/>
                  </a:lnTo>
                  <a:lnTo>
                    <a:pt x="2983485" y="12700"/>
                  </a:lnTo>
                  <a:lnTo>
                    <a:pt x="2986279" y="2794"/>
                  </a:lnTo>
                  <a:lnTo>
                    <a:pt x="2979167" y="0"/>
                  </a:lnTo>
                  <a:close/>
                  <a:moveTo>
                    <a:pt x="3014727" y="0"/>
                  </a:moveTo>
                  <a:lnTo>
                    <a:pt x="3011933" y="9906"/>
                  </a:lnTo>
                  <a:lnTo>
                    <a:pt x="3018283" y="12700"/>
                  </a:lnTo>
                  <a:lnTo>
                    <a:pt x="3022601" y="12700"/>
                  </a:lnTo>
                  <a:lnTo>
                    <a:pt x="3025395" y="2794"/>
                  </a:lnTo>
                  <a:lnTo>
                    <a:pt x="3018283" y="0"/>
                  </a:lnTo>
                  <a:close/>
                  <a:moveTo>
                    <a:pt x="3053843" y="0"/>
                  </a:moveTo>
                  <a:lnTo>
                    <a:pt x="3051049" y="9906"/>
                  </a:lnTo>
                  <a:lnTo>
                    <a:pt x="3057399" y="12700"/>
                  </a:lnTo>
                  <a:lnTo>
                    <a:pt x="3061717" y="12700"/>
                  </a:lnTo>
                  <a:lnTo>
                    <a:pt x="3064511" y="2794"/>
                  </a:lnTo>
                  <a:lnTo>
                    <a:pt x="3057399" y="0"/>
                  </a:lnTo>
                  <a:close/>
                  <a:moveTo>
                    <a:pt x="3092960" y="0"/>
                  </a:moveTo>
                  <a:lnTo>
                    <a:pt x="3090166" y="9906"/>
                  </a:lnTo>
                  <a:lnTo>
                    <a:pt x="3096516" y="12700"/>
                  </a:lnTo>
                  <a:lnTo>
                    <a:pt x="3100833" y="12700"/>
                  </a:lnTo>
                  <a:lnTo>
                    <a:pt x="3103627" y="2794"/>
                  </a:lnTo>
                  <a:lnTo>
                    <a:pt x="3096516" y="0"/>
                  </a:lnTo>
                  <a:close/>
                  <a:moveTo>
                    <a:pt x="3132076" y="0"/>
                  </a:moveTo>
                  <a:lnTo>
                    <a:pt x="3129282" y="9906"/>
                  </a:lnTo>
                  <a:lnTo>
                    <a:pt x="3135632" y="12700"/>
                  </a:lnTo>
                  <a:lnTo>
                    <a:pt x="3139949" y="12700"/>
                  </a:lnTo>
                  <a:lnTo>
                    <a:pt x="3142743" y="2794"/>
                  </a:lnTo>
                  <a:lnTo>
                    <a:pt x="3135632" y="0"/>
                  </a:lnTo>
                  <a:close/>
                  <a:moveTo>
                    <a:pt x="3171192" y="0"/>
                  </a:moveTo>
                  <a:lnTo>
                    <a:pt x="3168398" y="9906"/>
                  </a:lnTo>
                  <a:lnTo>
                    <a:pt x="3174748" y="12700"/>
                  </a:lnTo>
                  <a:lnTo>
                    <a:pt x="3179066" y="12700"/>
                  </a:lnTo>
                  <a:lnTo>
                    <a:pt x="3181860" y="2794"/>
                  </a:lnTo>
                  <a:lnTo>
                    <a:pt x="3174748" y="0"/>
                  </a:lnTo>
                  <a:close/>
                  <a:moveTo>
                    <a:pt x="3210307" y="0"/>
                  </a:moveTo>
                  <a:lnTo>
                    <a:pt x="3207513" y="9906"/>
                  </a:lnTo>
                  <a:lnTo>
                    <a:pt x="3213863" y="12700"/>
                  </a:lnTo>
                  <a:lnTo>
                    <a:pt x="3218181" y="12700"/>
                  </a:lnTo>
                  <a:lnTo>
                    <a:pt x="3220975" y="2794"/>
                  </a:lnTo>
                  <a:lnTo>
                    <a:pt x="3213863" y="0"/>
                  </a:lnTo>
                  <a:close/>
                  <a:moveTo>
                    <a:pt x="3249423" y="0"/>
                  </a:moveTo>
                  <a:lnTo>
                    <a:pt x="3246629" y="9906"/>
                  </a:lnTo>
                  <a:lnTo>
                    <a:pt x="3252979" y="12700"/>
                  </a:lnTo>
                  <a:lnTo>
                    <a:pt x="3257297" y="12700"/>
                  </a:lnTo>
                  <a:lnTo>
                    <a:pt x="3260091" y="2794"/>
                  </a:lnTo>
                  <a:lnTo>
                    <a:pt x="3252979" y="0"/>
                  </a:lnTo>
                  <a:close/>
                  <a:moveTo>
                    <a:pt x="3288539" y="0"/>
                  </a:moveTo>
                  <a:lnTo>
                    <a:pt x="3285745" y="9906"/>
                  </a:lnTo>
                  <a:lnTo>
                    <a:pt x="3292095" y="12700"/>
                  </a:lnTo>
                  <a:lnTo>
                    <a:pt x="3296413" y="12700"/>
                  </a:lnTo>
                  <a:lnTo>
                    <a:pt x="3299207" y="2794"/>
                  </a:lnTo>
                  <a:lnTo>
                    <a:pt x="3292095" y="0"/>
                  </a:lnTo>
                  <a:close/>
                  <a:moveTo>
                    <a:pt x="3327655" y="0"/>
                  </a:moveTo>
                  <a:lnTo>
                    <a:pt x="3324861" y="9906"/>
                  </a:lnTo>
                  <a:lnTo>
                    <a:pt x="3331211" y="12700"/>
                  </a:lnTo>
                  <a:lnTo>
                    <a:pt x="3335529" y="12700"/>
                  </a:lnTo>
                  <a:lnTo>
                    <a:pt x="3338323" y="2794"/>
                  </a:lnTo>
                  <a:lnTo>
                    <a:pt x="3331211" y="0"/>
                  </a:lnTo>
                  <a:close/>
                  <a:moveTo>
                    <a:pt x="3366771" y="0"/>
                  </a:moveTo>
                  <a:lnTo>
                    <a:pt x="3363977" y="9906"/>
                  </a:lnTo>
                  <a:lnTo>
                    <a:pt x="3370327" y="12700"/>
                  </a:lnTo>
                  <a:lnTo>
                    <a:pt x="3374645" y="12700"/>
                  </a:lnTo>
                  <a:lnTo>
                    <a:pt x="3377439" y="2794"/>
                  </a:lnTo>
                  <a:lnTo>
                    <a:pt x="3370327" y="0"/>
                  </a:lnTo>
                  <a:close/>
                  <a:moveTo>
                    <a:pt x="3405887" y="0"/>
                  </a:moveTo>
                  <a:lnTo>
                    <a:pt x="3403093" y="9906"/>
                  </a:lnTo>
                  <a:lnTo>
                    <a:pt x="3409443" y="12700"/>
                  </a:lnTo>
                  <a:lnTo>
                    <a:pt x="3413760" y="12700"/>
                  </a:lnTo>
                  <a:lnTo>
                    <a:pt x="3416554" y="2794"/>
                  </a:lnTo>
                  <a:lnTo>
                    <a:pt x="3409443" y="0"/>
                  </a:lnTo>
                  <a:close/>
                  <a:moveTo>
                    <a:pt x="3445002" y="0"/>
                  </a:moveTo>
                  <a:lnTo>
                    <a:pt x="3442208" y="9906"/>
                  </a:lnTo>
                  <a:lnTo>
                    <a:pt x="3448558" y="12700"/>
                  </a:lnTo>
                  <a:lnTo>
                    <a:pt x="3452876" y="12700"/>
                  </a:lnTo>
                  <a:lnTo>
                    <a:pt x="3455670" y="2794"/>
                  </a:lnTo>
                  <a:lnTo>
                    <a:pt x="3448558" y="0"/>
                  </a:lnTo>
                  <a:close/>
                  <a:moveTo>
                    <a:pt x="3484118" y="0"/>
                  </a:moveTo>
                  <a:lnTo>
                    <a:pt x="3481324" y="9906"/>
                  </a:lnTo>
                  <a:lnTo>
                    <a:pt x="3487674" y="12700"/>
                  </a:lnTo>
                  <a:lnTo>
                    <a:pt x="3491992" y="12700"/>
                  </a:lnTo>
                  <a:lnTo>
                    <a:pt x="3494786" y="2794"/>
                  </a:lnTo>
                  <a:lnTo>
                    <a:pt x="3487674" y="0"/>
                  </a:lnTo>
                  <a:close/>
                  <a:moveTo>
                    <a:pt x="3523234" y="0"/>
                  </a:moveTo>
                  <a:lnTo>
                    <a:pt x="3520440" y="9906"/>
                  </a:lnTo>
                  <a:lnTo>
                    <a:pt x="3526790" y="12700"/>
                  </a:lnTo>
                  <a:lnTo>
                    <a:pt x="3531108" y="12700"/>
                  </a:lnTo>
                  <a:lnTo>
                    <a:pt x="3533902" y="2794"/>
                  </a:lnTo>
                  <a:lnTo>
                    <a:pt x="3526790" y="0"/>
                  </a:lnTo>
                  <a:close/>
                  <a:moveTo>
                    <a:pt x="3562350" y="0"/>
                  </a:moveTo>
                  <a:lnTo>
                    <a:pt x="3559556" y="9906"/>
                  </a:lnTo>
                  <a:lnTo>
                    <a:pt x="3565906" y="12700"/>
                  </a:lnTo>
                  <a:lnTo>
                    <a:pt x="3570224" y="12700"/>
                  </a:lnTo>
                  <a:lnTo>
                    <a:pt x="3573018" y="2794"/>
                  </a:lnTo>
                  <a:lnTo>
                    <a:pt x="3565906" y="0"/>
                  </a:lnTo>
                  <a:close/>
                </a:path>
              </a:pathLst>
            </a:custGeom>
            <a:solidFill>
              <a:srgbClr val="005888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63500" y="1775841"/>
              <a:ext cx="12700" cy="12700"/>
            </a:xfrm>
            <a:custGeom>
              <a:avLst/>
              <a:gdLst/>
              <a:ahLst/>
              <a:cxnLst/>
              <a:rect r="r" b="b" t="t" l="l"/>
              <a:pathLst>
                <a:path h="12700" w="12700">
                  <a:moveTo>
                    <a:pt x="6350" y="0"/>
                  </a:moveTo>
                  <a:cubicBezTo>
                    <a:pt x="2794" y="0"/>
                    <a:pt x="0" y="2794"/>
                    <a:pt x="0" y="6350"/>
                  </a:cubicBezTo>
                  <a:cubicBezTo>
                    <a:pt x="0" y="9906"/>
                    <a:pt x="2794" y="12700"/>
                    <a:pt x="6350" y="12700"/>
                  </a:cubicBezTo>
                  <a:cubicBezTo>
                    <a:pt x="9906" y="12700"/>
                    <a:pt x="12700" y="9906"/>
                    <a:pt x="12700" y="6350"/>
                  </a:cubicBezTo>
                  <a:cubicBezTo>
                    <a:pt x="12700" y="2794"/>
                    <a:pt x="9906" y="0"/>
                    <a:pt x="6350" y="0"/>
                  </a:cubicBezTo>
                  <a:close/>
                </a:path>
              </a:pathLst>
            </a:custGeom>
            <a:solidFill>
              <a:srgbClr val="00537F"/>
            </a:solidFill>
          </p:spPr>
        </p:sp>
      </p:grp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706331" y="6705331"/>
            <a:ext cx="3581669" cy="3581669"/>
          </a:xfrm>
          <a:custGeom>
            <a:avLst/>
            <a:gdLst/>
            <a:ahLst/>
            <a:cxnLst/>
            <a:rect r="r" b="b" t="t" l="l"/>
            <a:pathLst>
              <a:path h="3581669" w="3581669">
                <a:moveTo>
                  <a:pt x="0" y="0"/>
                </a:moveTo>
                <a:lnTo>
                  <a:pt x="3581669" y="0"/>
                </a:lnTo>
                <a:lnTo>
                  <a:pt x="3581669" y="3581669"/>
                </a:lnTo>
                <a:lnTo>
                  <a:pt x="0" y="35816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3819073"/>
            <a:ext cx="7611054" cy="6467927"/>
          </a:xfrm>
          <a:custGeom>
            <a:avLst/>
            <a:gdLst/>
            <a:ahLst/>
            <a:cxnLst/>
            <a:rect r="r" b="b" t="t" l="l"/>
            <a:pathLst>
              <a:path h="6467927" w="7611054">
                <a:moveTo>
                  <a:pt x="0" y="0"/>
                </a:moveTo>
                <a:lnTo>
                  <a:pt x="7611054" y="0"/>
                </a:lnTo>
                <a:lnTo>
                  <a:pt x="7611054" y="6467927"/>
                </a:lnTo>
                <a:lnTo>
                  <a:pt x="0" y="64679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39154" r="0" b="-27168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271209" y="8957078"/>
            <a:ext cx="6966874" cy="3086100"/>
            <a:chOff x="0" y="0"/>
            <a:chExt cx="1834897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34897" cy="812800"/>
            </a:xfrm>
            <a:custGeom>
              <a:avLst/>
              <a:gdLst/>
              <a:ahLst/>
              <a:cxnLst/>
              <a:rect r="r" b="b" t="t" l="l"/>
              <a:pathLst>
                <a:path h="812800" w="1834897">
                  <a:moveTo>
                    <a:pt x="0" y="0"/>
                  </a:moveTo>
                  <a:lnTo>
                    <a:pt x="1834897" y="0"/>
                  </a:lnTo>
                  <a:lnTo>
                    <a:pt x="183489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51F35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1834897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3510656" y="4064705"/>
            <a:ext cx="11265031" cy="765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567"/>
              </a:lnSpc>
            </a:pPr>
            <a:r>
              <a:rPr lang="en-US" b="true" sz="6185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GORA </a:t>
            </a:r>
            <a:r>
              <a:rPr lang="en-US" sz="6185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LANGILEON BORROKA!</a:t>
            </a:r>
          </a:p>
        </p:txBody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1505927" y="1813299"/>
            <a:ext cx="6909753" cy="3622401"/>
            <a:chOff x="0" y="0"/>
            <a:chExt cx="3744646" cy="196310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959349" y="63752"/>
              <a:ext cx="1290206" cy="1835539"/>
            </a:xfrm>
            <a:custGeom>
              <a:avLst/>
              <a:gdLst/>
              <a:ahLst/>
              <a:cxnLst/>
              <a:rect r="r" b="b" t="t" l="l"/>
              <a:pathLst>
                <a:path h="1835539" w="1290206">
                  <a:moveTo>
                    <a:pt x="7119" y="370207"/>
                  </a:moveTo>
                  <a:cubicBezTo>
                    <a:pt x="7373" y="349379"/>
                    <a:pt x="14739" y="331472"/>
                    <a:pt x="29217" y="316994"/>
                  </a:cubicBezTo>
                  <a:lnTo>
                    <a:pt x="29217" y="316994"/>
                  </a:lnTo>
                  <a:lnTo>
                    <a:pt x="29217" y="316994"/>
                  </a:lnTo>
                  <a:lnTo>
                    <a:pt x="324238" y="22100"/>
                  </a:lnTo>
                  <a:lnTo>
                    <a:pt x="324238" y="22100"/>
                  </a:lnTo>
                  <a:lnTo>
                    <a:pt x="324238" y="22100"/>
                  </a:lnTo>
                  <a:cubicBezTo>
                    <a:pt x="338843" y="7495"/>
                    <a:pt x="356750" y="129"/>
                    <a:pt x="377578" y="2"/>
                  </a:cubicBezTo>
                  <a:lnTo>
                    <a:pt x="377578" y="2"/>
                  </a:lnTo>
                  <a:lnTo>
                    <a:pt x="377578" y="2"/>
                  </a:lnTo>
                  <a:cubicBezTo>
                    <a:pt x="398406" y="-125"/>
                    <a:pt x="416186" y="6860"/>
                    <a:pt x="430537" y="21084"/>
                  </a:cubicBezTo>
                  <a:lnTo>
                    <a:pt x="430537" y="21084"/>
                  </a:lnTo>
                  <a:lnTo>
                    <a:pt x="430537" y="21084"/>
                  </a:lnTo>
                  <a:lnTo>
                    <a:pt x="1268991" y="859665"/>
                  </a:lnTo>
                  <a:lnTo>
                    <a:pt x="1264546" y="864110"/>
                  </a:lnTo>
                  <a:lnTo>
                    <a:pt x="1268991" y="859665"/>
                  </a:lnTo>
                  <a:cubicBezTo>
                    <a:pt x="1283342" y="874016"/>
                    <a:pt x="1290454" y="891923"/>
                    <a:pt x="1290200" y="912624"/>
                  </a:cubicBezTo>
                  <a:lnTo>
                    <a:pt x="1283850" y="912497"/>
                  </a:lnTo>
                  <a:lnTo>
                    <a:pt x="1290200" y="912497"/>
                  </a:lnTo>
                  <a:cubicBezTo>
                    <a:pt x="1290073" y="933325"/>
                    <a:pt x="1282580" y="951232"/>
                    <a:pt x="1268102" y="965837"/>
                  </a:cubicBezTo>
                  <a:lnTo>
                    <a:pt x="1268102" y="965837"/>
                  </a:lnTo>
                  <a:lnTo>
                    <a:pt x="1268102" y="965837"/>
                  </a:lnTo>
                  <a:lnTo>
                    <a:pt x="420504" y="1813435"/>
                  </a:lnTo>
                  <a:lnTo>
                    <a:pt x="416059" y="1808990"/>
                  </a:lnTo>
                  <a:lnTo>
                    <a:pt x="420504" y="1813435"/>
                  </a:lnTo>
                  <a:cubicBezTo>
                    <a:pt x="406026" y="1827913"/>
                    <a:pt x="388119" y="1835406"/>
                    <a:pt x="367291" y="1835533"/>
                  </a:cubicBezTo>
                  <a:lnTo>
                    <a:pt x="367291" y="1829183"/>
                  </a:lnTo>
                  <a:lnTo>
                    <a:pt x="367418" y="1835533"/>
                  </a:lnTo>
                  <a:cubicBezTo>
                    <a:pt x="346590" y="1835787"/>
                    <a:pt x="328683" y="1828675"/>
                    <a:pt x="314332" y="1814324"/>
                  </a:cubicBezTo>
                  <a:lnTo>
                    <a:pt x="314332" y="1814324"/>
                  </a:lnTo>
                  <a:lnTo>
                    <a:pt x="314332" y="1814324"/>
                  </a:lnTo>
                  <a:lnTo>
                    <a:pt x="21089" y="1521081"/>
                  </a:lnTo>
                  <a:lnTo>
                    <a:pt x="25534" y="1516636"/>
                  </a:lnTo>
                  <a:lnTo>
                    <a:pt x="21089" y="1521081"/>
                  </a:lnTo>
                  <a:cubicBezTo>
                    <a:pt x="6738" y="1506730"/>
                    <a:pt x="-247" y="1488950"/>
                    <a:pt x="7" y="1468122"/>
                  </a:cubicBezTo>
                  <a:lnTo>
                    <a:pt x="7" y="1468122"/>
                  </a:lnTo>
                  <a:lnTo>
                    <a:pt x="7" y="1468122"/>
                  </a:lnTo>
                  <a:cubicBezTo>
                    <a:pt x="261" y="1447294"/>
                    <a:pt x="7500" y="1429387"/>
                    <a:pt x="22105" y="1414909"/>
                  </a:cubicBezTo>
                  <a:lnTo>
                    <a:pt x="26550" y="1419354"/>
                  </a:lnTo>
                  <a:lnTo>
                    <a:pt x="22105" y="1414909"/>
                  </a:lnTo>
                  <a:lnTo>
                    <a:pt x="525660" y="911354"/>
                  </a:lnTo>
                  <a:lnTo>
                    <a:pt x="530105" y="915799"/>
                  </a:lnTo>
                  <a:lnTo>
                    <a:pt x="525660" y="920244"/>
                  </a:lnTo>
                  <a:lnTo>
                    <a:pt x="28455" y="423039"/>
                  </a:lnTo>
                  <a:lnTo>
                    <a:pt x="32900" y="418594"/>
                  </a:lnTo>
                  <a:lnTo>
                    <a:pt x="28455" y="423039"/>
                  </a:lnTo>
                  <a:cubicBezTo>
                    <a:pt x="14104" y="408688"/>
                    <a:pt x="7119" y="391035"/>
                    <a:pt x="7246" y="370207"/>
                  </a:cubicBezTo>
                  <a:lnTo>
                    <a:pt x="19946" y="370334"/>
                  </a:lnTo>
                  <a:cubicBezTo>
                    <a:pt x="19819" y="387987"/>
                    <a:pt x="25661" y="402338"/>
                    <a:pt x="37472" y="414149"/>
                  </a:cubicBezTo>
                  <a:lnTo>
                    <a:pt x="37472" y="414149"/>
                  </a:lnTo>
                  <a:lnTo>
                    <a:pt x="37472" y="414149"/>
                  </a:lnTo>
                  <a:lnTo>
                    <a:pt x="534677" y="911354"/>
                  </a:lnTo>
                  <a:lnTo>
                    <a:pt x="539122" y="915799"/>
                  </a:lnTo>
                  <a:lnTo>
                    <a:pt x="534677" y="920244"/>
                  </a:lnTo>
                  <a:lnTo>
                    <a:pt x="31122" y="1423799"/>
                  </a:lnTo>
                  <a:lnTo>
                    <a:pt x="31122" y="1423799"/>
                  </a:lnTo>
                  <a:lnTo>
                    <a:pt x="31122" y="1423799"/>
                  </a:lnTo>
                  <a:cubicBezTo>
                    <a:pt x="19057" y="1435864"/>
                    <a:pt x="12961" y="1450596"/>
                    <a:pt x="12707" y="1468249"/>
                  </a:cubicBezTo>
                  <a:lnTo>
                    <a:pt x="6357" y="1468122"/>
                  </a:lnTo>
                  <a:lnTo>
                    <a:pt x="12707" y="1468122"/>
                  </a:lnTo>
                  <a:cubicBezTo>
                    <a:pt x="12580" y="1485775"/>
                    <a:pt x="18295" y="1500253"/>
                    <a:pt x="30106" y="1511937"/>
                  </a:cubicBezTo>
                  <a:lnTo>
                    <a:pt x="323349" y="1805180"/>
                  </a:lnTo>
                  <a:lnTo>
                    <a:pt x="318904" y="1809625"/>
                  </a:lnTo>
                  <a:lnTo>
                    <a:pt x="323349" y="1805180"/>
                  </a:lnTo>
                  <a:cubicBezTo>
                    <a:pt x="335160" y="1816991"/>
                    <a:pt x="349638" y="1822833"/>
                    <a:pt x="367291" y="1822579"/>
                  </a:cubicBezTo>
                  <a:lnTo>
                    <a:pt x="367291" y="1822579"/>
                  </a:lnTo>
                  <a:lnTo>
                    <a:pt x="367291" y="1822579"/>
                  </a:lnTo>
                  <a:cubicBezTo>
                    <a:pt x="384944" y="1822452"/>
                    <a:pt x="399549" y="1816356"/>
                    <a:pt x="411614" y="1804164"/>
                  </a:cubicBezTo>
                  <a:lnTo>
                    <a:pt x="411614" y="1804164"/>
                  </a:lnTo>
                  <a:lnTo>
                    <a:pt x="411614" y="1804164"/>
                  </a:lnTo>
                  <a:lnTo>
                    <a:pt x="1259212" y="956566"/>
                  </a:lnTo>
                  <a:lnTo>
                    <a:pt x="1263657" y="961011"/>
                  </a:lnTo>
                  <a:lnTo>
                    <a:pt x="1259212" y="956566"/>
                  </a:lnTo>
                  <a:cubicBezTo>
                    <a:pt x="1271404" y="944374"/>
                    <a:pt x="1277500" y="929769"/>
                    <a:pt x="1277627" y="912243"/>
                  </a:cubicBezTo>
                  <a:lnTo>
                    <a:pt x="1277627" y="912243"/>
                  </a:lnTo>
                  <a:lnTo>
                    <a:pt x="1277627" y="912243"/>
                  </a:lnTo>
                  <a:cubicBezTo>
                    <a:pt x="1277881" y="894717"/>
                    <a:pt x="1272039" y="880239"/>
                    <a:pt x="1260228" y="868301"/>
                  </a:cubicBezTo>
                  <a:lnTo>
                    <a:pt x="1260228" y="868301"/>
                  </a:lnTo>
                  <a:lnTo>
                    <a:pt x="1260228" y="868301"/>
                  </a:lnTo>
                  <a:lnTo>
                    <a:pt x="421520" y="29974"/>
                  </a:lnTo>
                  <a:lnTo>
                    <a:pt x="425965" y="25529"/>
                  </a:lnTo>
                  <a:lnTo>
                    <a:pt x="421520" y="29974"/>
                  </a:lnTo>
                  <a:cubicBezTo>
                    <a:pt x="409709" y="18163"/>
                    <a:pt x="395231" y="12448"/>
                    <a:pt x="377578" y="12575"/>
                  </a:cubicBezTo>
                  <a:lnTo>
                    <a:pt x="377578" y="6225"/>
                  </a:lnTo>
                  <a:lnTo>
                    <a:pt x="377578" y="12575"/>
                  </a:lnTo>
                  <a:cubicBezTo>
                    <a:pt x="360052" y="12702"/>
                    <a:pt x="345320" y="18798"/>
                    <a:pt x="333128" y="30990"/>
                  </a:cubicBezTo>
                  <a:lnTo>
                    <a:pt x="328683" y="26545"/>
                  </a:lnTo>
                  <a:lnTo>
                    <a:pt x="333128" y="30990"/>
                  </a:lnTo>
                  <a:lnTo>
                    <a:pt x="38107" y="326011"/>
                  </a:lnTo>
                  <a:lnTo>
                    <a:pt x="33662" y="321566"/>
                  </a:lnTo>
                  <a:lnTo>
                    <a:pt x="38107" y="326011"/>
                  </a:lnTo>
                  <a:cubicBezTo>
                    <a:pt x="26042" y="338076"/>
                    <a:pt x="19946" y="352808"/>
                    <a:pt x="19692" y="370461"/>
                  </a:cubicBezTo>
                  <a:close/>
                </a:path>
              </a:pathLst>
            </a:custGeom>
            <a:solidFill>
              <a:srgbClr val="CB3035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01854" y="1775841"/>
              <a:ext cx="3573018" cy="12700"/>
            </a:xfrm>
            <a:custGeom>
              <a:avLst/>
              <a:gdLst/>
              <a:ahLst/>
              <a:cxnLst/>
              <a:rect r="r" b="b" t="t" l="l"/>
              <a:pathLst>
                <a:path h="12700" w="3573018">
                  <a:moveTo>
                    <a:pt x="2794" y="0"/>
                  </a:moveTo>
                  <a:lnTo>
                    <a:pt x="0" y="9906"/>
                  </a:lnTo>
                  <a:lnTo>
                    <a:pt x="6350" y="12700"/>
                  </a:lnTo>
                  <a:lnTo>
                    <a:pt x="10668" y="12700"/>
                  </a:lnTo>
                  <a:lnTo>
                    <a:pt x="13462" y="2794"/>
                  </a:lnTo>
                  <a:lnTo>
                    <a:pt x="6350" y="0"/>
                  </a:lnTo>
                  <a:close/>
                  <a:moveTo>
                    <a:pt x="41910" y="0"/>
                  </a:moveTo>
                  <a:lnTo>
                    <a:pt x="39116" y="9906"/>
                  </a:lnTo>
                  <a:lnTo>
                    <a:pt x="45466" y="12700"/>
                  </a:lnTo>
                  <a:lnTo>
                    <a:pt x="49784" y="12700"/>
                  </a:lnTo>
                  <a:lnTo>
                    <a:pt x="52578" y="2794"/>
                  </a:lnTo>
                  <a:lnTo>
                    <a:pt x="45466" y="0"/>
                  </a:lnTo>
                  <a:close/>
                  <a:moveTo>
                    <a:pt x="81026" y="0"/>
                  </a:moveTo>
                  <a:lnTo>
                    <a:pt x="78232" y="9906"/>
                  </a:lnTo>
                  <a:lnTo>
                    <a:pt x="84582" y="12700"/>
                  </a:lnTo>
                  <a:lnTo>
                    <a:pt x="88646" y="12700"/>
                  </a:lnTo>
                  <a:lnTo>
                    <a:pt x="91440" y="2794"/>
                  </a:lnTo>
                  <a:lnTo>
                    <a:pt x="84328" y="0"/>
                  </a:lnTo>
                  <a:close/>
                  <a:moveTo>
                    <a:pt x="120142" y="0"/>
                  </a:moveTo>
                  <a:lnTo>
                    <a:pt x="117348" y="9906"/>
                  </a:lnTo>
                  <a:lnTo>
                    <a:pt x="123698" y="12700"/>
                  </a:lnTo>
                  <a:lnTo>
                    <a:pt x="128016" y="12700"/>
                  </a:lnTo>
                  <a:lnTo>
                    <a:pt x="130810" y="2794"/>
                  </a:lnTo>
                  <a:lnTo>
                    <a:pt x="123698" y="0"/>
                  </a:lnTo>
                  <a:close/>
                  <a:moveTo>
                    <a:pt x="159258" y="0"/>
                  </a:moveTo>
                  <a:lnTo>
                    <a:pt x="156464" y="9906"/>
                  </a:lnTo>
                  <a:lnTo>
                    <a:pt x="162814" y="12700"/>
                  </a:lnTo>
                  <a:lnTo>
                    <a:pt x="167132" y="12700"/>
                  </a:lnTo>
                  <a:lnTo>
                    <a:pt x="169926" y="2794"/>
                  </a:lnTo>
                  <a:lnTo>
                    <a:pt x="162814" y="0"/>
                  </a:lnTo>
                  <a:close/>
                  <a:moveTo>
                    <a:pt x="198374" y="0"/>
                  </a:moveTo>
                  <a:lnTo>
                    <a:pt x="195580" y="9906"/>
                  </a:lnTo>
                  <a:lnTo>
                    <a:pt x="201930" y="12700"/>
                  </a:lnTo>
                  <a:lnTo>
                    <a:pt x="206248" y="12700"/>
                  </a:lnTo>
                  <a:lnTo>
                    <a:pt x="209042" y="2794"/>
                  </a:lnTo>
                  <a:lnTo>
                    <a:pt x="201930" y="0"/>
                  </a:lnTo>
                  <a:close/>
                  <a:moveTo>
                    <a:pt x="237490" y="0"/>
                  </a:moveTo>
                  <a:lnTo>
                    <a:pt x="234696" y="9906"/>
                  </a:lnTo>
                  <a:lnTo>
                    <a:pt x="241046" y="12700"/>
                  </a:lnTo>
                  <a:lnTo>
                    <a:pt x="245364" y="12700"/>
                  </a:lnTo>
                  <a:lnTo>
                    <a:pt x="248158" y="2794"/>
                  </a:lnTo>
                  <a:lnTo>
                    <a:pt x="241046" y="0"/>
                  </a:lnTo>
                  <a:close/>
                  <a:moveTo>
                    <a:pt x="276606" y="0"/>
                  </a:moveTo>
                  <a:lnTo>
                    <a:pt x="273812" y="9906"/>
                  </a:lnTo>
                  <a:lnTo>
                    <a:pt x="280162" y="12700"/>
                  </a:lnTo>
                  <a:lnTo>
                    <a:pt x="284480" y="12700"/>
                  </a:lnTo>
                  <a:lnTo>
                    <a:pt x="287274" y="2794"/>
                  </a:lnTo>
                  <a:lnTo>
                    <a:pt x="280162" y="0"/>
                  </a:lnTo>
                  <a:close/>
                  <a:moveTo>
                    <a:pt x="315722" y="0"/>
                  </a:moveTo>
                  <a:lnTo>
                    <a:pt x="312928" y="9906"/>
                  </a:lnTo>
                  <a:lnTo>
                    <a:pt x="319278" y="12700"/>
                  </a:lnTo>
                  <a:lnTo>
                    <a:pt x="323596" y="12700"/>
                  </a:lnTo>
                  <a:lnTo>
                    <a:pt x="326390" y="2794"/>
                  </a:lnTo>
                  <a:lnTo>
                    <a:pt x="319278" y="0"/>
                  </a:lnTo>
                  <a:close/>
                  <a:moveTo>
                    <a:pt x="354838" y="0"/>
                  </a:moveTo>
                  <a:lnTo>
                    <a:pt x="352044" y="9906"/>
                  </a:lnTo>
                  <a:lnTo>
                    <a:pt x="358394" y="12700"/>
                  </a:lnTo>
                  <a:lnTo>
                    <a:pt x="362712" y="12700"/>
                  </a:lnTo>
                  <a:lnTo>
                    <a:pt x="365506" y="2794"/>
                  </a:lnTo>
                  <a:lnTo>
                    <a:pt x="358394" y="0"/>
                  </a:lnTo>
                  <a:close/>
                  <a:moveTo>
                    <a:pt x="393954" y="0"/>
                  </a:moveTo>
                  <a:lnTo>
                    <a:pt x="391160" y="9906"/>
                  </a:lnTo>
                  <a:lnTo>
                    <a:pt x="397510" y="12700"/>
                  </a:lnTo>
                  <a:lnTo>
                    <a:pt x="401828" y="12700"/>
                  </a:lnTo>
                  <a:lnTo>
                    <a:pt x="404622" y="2794"/>
                  </a:lnTo>
                  <a:lnTo>
                    <a:pt x="397510" y="0"/>
                  </a:lnTo>
                  <a:close/>
                  <a:moveTo>
                    <a:pt x="433070" y="0"/>
                  </a:moveTo>
                  <a:lnTo>
                    <a:pt x="430276" y="9906"/>
                  </a:lnTo>
                  <a:lnTo>
                    <a:pt x="436626" y="12700"/>
                  </a:lnTo>
                  <a:lnTo>
                    <a:pt x="440944" y="12700"/>
                  </a:lnTo>
                  <a:lnTo>
                    <a:pt x="443738" y="2794"/>
                  </a:lnTo>
                  <a:lnTo>
                    <a:pt x="436626" y="0"/>
                  </a:lnTo>
                  <a:close/>
                  <a:moveTo>
                    <a:pt x="472186" y="0"/>
                  </a:moveTo>
                  <a:lnTo>
                    <a:pt x="469392" y="9906"/>
                  </a:lnTo>
                  <a:lnTo>
                    <a:pt x="475742" y="12700"/>
                  </a:lnTo>
                  <a:lnTo>
                    <a:pt x="480060" y="12700"/>
                  </a:lnTo>
                  <a:lnTo>
                    <a:pt x="482854" y="2794"/>
                  </a:lnTo>
                  <a:lnTo>
                    <a:pt x="475742" y="0"/>
                  </a:lnTo>
                  <a:close/>
                  <a:moveTo>
                    <a:pt x="511302" y="0"/>
                  </a:moveTo>
                  <a:lnTo>
                    <a:pt x="508508" y="9906"/>
                  </a:lnTo>
                  <a:lnTo>
                    <a:pt x="514858" y="12700"/>
                  </a:lnTo>
                  <a:lnTo>
                    <a:pt x="519176" y="12700"/>
                  </a:lnTo>
                  <a:lnTo>
                    <a:pt x="521970" y="2794"/>
                  </a:lnTo>
                  <a:lnTo>
                    <a:pt x="514858" y="0"/>
                  </a:lnTo>
                  <a:close/>
                  <a:moveTo>
                    <a:pt x="550418" y="0"/>
                  </a:moveTo>
                  <a:lnTo>
                    <a:pt x="547624" y="9906"/>
                  </a:lnTo>
                  <a:lnTo>
                    <a:pt x="553974" y="12700"/>
                  </a:lnTo>
                  <a:lnTo>
                    <a:pt x="558292" y="12700"/>
                  </a:lnTo>
                  <a:lnTo>
                    <a:pt x="561086" y="2794"/>
                  </a:lnTo>
                  <a:lnTo>
                    <a:pt x="553974" y="0"/>
                  </a:lnTo>
                  <a:close/>
                  <a:moveTo>
                    <a:pt x="589534" y="0"/>
                  </a:moveTo>
                  <a:lnTo>
                    <a:pt x="586740" y="9906"/>
                  </a:lnTo>
                  <a:lnTo>
                    <a:pt x="593090" y="12700"/>
                  </a:lnTo>
                  <a:lnTo>
                    <a:pt x="597408" y="12700"/>
                  </a:lnTo>
                  <a:lnTo>
                    <a:pt x="600202" y="2794"/>
                  </a:lnTo>
                  <a:lnTo>
                    <a:pt x="593090" y="0"/>
                  </a:lnTo>
                  <a:close/>
                  <a:moveTo>
                    <a:pt x="628650" y="0"/>
                  </a:moveTo>
                  <a:lnTo>
                    <a:pt x="625856" y="9906"/>
                  </a:lnTo>
                  <a:lnTo>
                    <a:pt x="632206" y="12700"/>
                  </a:lnTo>
                  <a:lnTo>
                    <a:pt x="636524" y="12700"/>
                  </a:lnTo>
                  <a:lnTo>
                    <a:pt x="639318" y="2794"/>
                  </a:lnTo>
                  <a:lnTo>
                    <a:pt x="632206" y="0"/>
                  </a:lnTo>
                  <a:close/>
                  <a:moveTo>
                    <a:pt x="667766" y="0"/>
                  </a:moveTo>
                  <a:lnTo>
                    <a:pt x="664972" y="9906"/>
                  </a:lnTo>
                  <a:lnTo>
                    <a:pt x="671322" y="12700"/>
                  </a:lnTo>
                  <a:lnTo>
                    <a:pt x="675640" y="12700"/>
                  </a:lnTo>
                  <a:lnTo>
                    <a:pt x="678434" y="2794"/>
                  </a:lnTo>
                  <a:lnTo>
                    <a:pt x="671322" y="0"/>
                  </a:lnTo>
                  <a:close/>
                  <a:moveTo>
                    <a:pt x="706882" y="0"/>
                  </a:moveTo>
                  <a:lnTo>
                    <a:pt x="704088" y="9906"/>
                  </a:lnTo>
                  <a:lnTo>
                    <a:pt x="710438" y="12700"/>
                  </a:lnTo>
                  <a:lnTo>
                    <a:pt x="714756" y="12700"/>
                  </a:lnTo>
                  <a:lnTo>
                    <a:pt x="717550" y="2794"/>
                  </a:lnTo>
                  <a:lnTo>
                    <a:pt x="710438" y="0"/>
                  </a:lnTo>
                  <a:close/>
                  <a:moveTo>
                    <a:pt x="745998" y="0"/>
                  </a:moveTo>
                  <a:lnTo>
                    <a:pt x="743204" y="9906"/>
                  </a:lnTo>
                  <a:lnTo>
                    <a:pt x="749554" y="12700"/>
                  </a:lnTo>
                  <a:lnTo>
                    <a:pt x="753872" y="12700"/>
                  </a:lnTo>
                  <a:lnTo>
                    <a:pt x="756666" y="2794"/>
                  </a:lnTo>
                  <a:lnTo>
                    <a:pt x="749554" y="0"/>
                  </a:lnTo>
                  <a:close/>
                  <a:moveTo>
                    <a:pt x="785114" y="0"/>
                  </a:moveTo>
                  <a:lnTo>
                    <a:pt x="782320" y="9906"/>
                  </a:lnTo>
                  <a:lnTo>
                    <a:pt x="788670" y="12700"/>
                  </a:lnTo>
                  <a:lnTo>
                    <a:pt x="792988" y="12700"/>
                  </a:lnTo>
                  <a:lnTo>
                    <a:pt x="795782" y="2794"/>
                  </a:lnTo>
                  <a:lnTo>
                    <a:pt x="788670" y="0"/>
                  </a:lnTo>
                  <a:close/>
                  <a:moveTo>
                    <a:pt x="824230" y="0"/>
                  </a:moveTo>
                  <a:lnTo>
                    <a:pt x="821436" y="9906"/>
                  </a:lnTo>
                  <a:lnTo>
                    <a:pt x="827786" y="12700"/>
                  </a:lnTo>
                  <a:lnTo>
                    <a:pt x="832104" y="12700"/>
                  </a:lnTo>
                  <a:lnTo>
                    <a:pt x="834898" y="2794"/>
                  </a:lnTo>
                  <a:lnTo>
                    <a:pt x="827786" y="0"/>
                  </a:lnTo>
                  <a:close/>
                  <a:moveTo>
                    <a:pt x="863346" y="0"/>
                  </a:moveTo>
                  <a:lnTo>
                    <a:pt x="860552" y="9906"/>
                  </a:lnTo>
                  <a:lnTo>
                    <a:pt x="866902" y="12700"/>
                  </a:lnTo>
                  <a:lnTo>
                    <a:pt x="871220" y="12700"/>
                  </a:lnTo>
                  <a:lnTo>
                    <a:pt x="874014" y="2794"/>
                  </a:lnTo>
                  <a:lnTo>
                    <a:pt x="866902" y="0"/>
                  </a:lnTo>
                  <a:close/>
                  <a:moveTo>
                    <a:pt x="902462" y="0"/>
                  </a:moveTo>
                  <a:lnTo>
                    <a:pt x="899668" y="9906"/>
                  </a:lnTo>
                  <a:lnTo>
                    <a:pt x="906018" y="12700"/>
                  </a:lnTo>
                  <a:lnTo>
                    <a:pt x="910336" y="12700"/>
                  </a:lnTo>
                  <a:lnTo>
                    <a:pt x="913130" y="2794"/>
                  </a:lnTo>
                  <a:lnTo>
                    <a:pt x="906018" y="0"/>
                  </a:lnTo>
                  <a:close/>
                  <a:moveTo>
                    <a:pt x="941578" y="0"/>
                  </a:moveTo>
                  <a:lnTo>
                    <a:pt x="938784" y="9906"/>
                  </a:lnTo>
                  <a:lnTo>
                    <a:pt x="945134" y="12700"/>
                  </a:lnTo>
                  <a:lnTo>
                    <a:pt x="949452" y="12700"/>
                  </a:lnTo>
                  <a:lnTo>
                    <a:pt x="952246" y="2794"/>
                  </a:lnTo>
                  <a:lnTo>
                    <a:pt x="945134" y="0"/>
                  </a:lnTo>
                  <a:close/>
                  <a:moveTo>
                    <a:pt x="980694" y="0"/>
                  </a:moveTo>
                  <a:lnTo>
                    <a:pt x="977900" y="9906"/>
                  </a:lnTo>
                  <a:lnTo>
                    <a:pt x="984250" y="12700"/>
                  </a:lnTo>
                  <a:lnTo>
                    <a:pt x="988568" y="12700"/>
                  </a:lnTo>
                  <a:lnTo>
                    <a:pt x="991362" y="2794"/>
                  </a:lnTo>
                  <a:lnTo>
                    <a:pt x="984250" y="0"/>
                  </a:lnTo>
                  <a:close/>
                  <a:moveTo>
                    <a:pt x="1019810" y="0"/>
                  </a:moveTo>
                  <a:lnTo>
                    <a:pt x="1017016" y="9906"/>
                  </a:lnTo>
                  <a:lnTo>
                    <a:pt x="1023366" y="12700"/>
                  </a:lnTo>
                  <a:lnTo>
                    <a:pt x="1027684" y="12700"/>
                  </a:lnTo>
                  <a:lnTo>
                    <a:pt x="1030478" y="2794"/>
                  </a:lnTo>
                  <a:lnTo>
                    <a:pt x="1023366" y="0"/>
                  </a:lnTo>
                  <a:close/>
                  <a:moveTo>
                    <a:pt x="1058926" y="0"/>
                  </a:moveTo>
                  <a:lnTo>
                    <a:pt x="1056132" y="9906"/>
                  </a:lnTo>
                  <a:lnTo>
                    <a:pt x="1062482" y="12700"/>
                  </a:lnTo>
                  <a:lnTo>
                    <a:pt x="1066800" y="12700"/>
                  </a:lnTo>
                  <a:lnTo>
                    <a:pt x="1069594" y="2794"/>
                  </a:lnTo>
                  <a:lnTo>
                    <a:pt x="1062482" y="0"/>
                  </a:lnTo>
                  <a:close/>
                  <a:moveTo>
                    <a:pt x="1098042" y="0"/>
                  </a:moveTo>
                  <a:lnTo>
                    <a:pt x="1095248" y="9906"/>
                  </a:lnTo>
                  <a:lnTo>
                    <a:pt x="1101598" y="12700"/>
                  </a:lnTo>
                  <a:lnTo>
                    <a:pt x="1105916" y="12700"/>
                  </a:lnTo>
                  <a:lnTo>
                    <a:pt x="1108710" y="2794"/>
                  </a:lnTo>
                  <a:lnTo>
                    <a:pt x="1101598" y="0"/>
                  </a:lnTo>
                  <a:close/>
                  <a:moveTo>
                    <a:pt x="1137158" y="0"/>
                  </a:moveTo>
                  <a:lnTo>
                    <a:pt x="1134364" y="9906"/>
                  </a:lnTo>
                  <a:lnTo>
                    <a:pt x="1140714" y="12700"/>
                  </a:lnTo>
                  <a:lnTo>
                    <a:pt x="1145032" y="12700"/>
                  </a:lnTo>
                  <a:lnTo>
                    <a:pt x="1147826" y="2794"/>
                  </a:lnTo>
                  <a:lnTo>
                    <a:pt x="1140714" y="0"/>
                  </a:lnTo>
                  <a:close/>
                  <a:moveTo>
                    <a:pt x="1176274" y="0"/>
                  </a:moveTo>
                  <a:lnTo>
                    <a:pt x="1173480" y="9906"/>
                  </a:lnTo>
                  <a:lnTo>
                    <a:pt x="1179830" y="12700"/>
                  </a:lnTo>
                  <a:lnTo>
                    <a:pt x="1184148" y="12700"/>
                  </a:lnTo>
                  <a:lnTo>
                    <a:pt x="1186942" y="2794"/>
                  </a:lnTo>
                  <a:lnTo>
                    <a:pt x="1179830" y="0"/>
                  </a:lnTo>
                  <a:close/>
                  <a:moveTo>
                    <a:pt x="1215390" y="0"/>
                  </a:moveTo>
                  <a:lnTo>
                    <a:pt x="1212596" y="9906"/>
                  </a:lnTo>
                  <a:lnTo>
                    <a:pt x="1218946" y="12700"/>
                  </a:lnTo>
                  <a:lnTo>
                    <a:pt x="1223264" y="12700"/>
                  </a:lnTo>
                  <a:lnTo>
                    <a:pt x="1226058" y="2794"/>
                  </a:lnTo>
                  <a:lnTo>
                    <a:pt x="1218946" y="0"/>
                  </a:lnTo>
                  <a:close/>
                  <a:moveTo>
                    <a:pt x="1254507" y="0"/>
                  </a:moveTo>
                  <a:lnTo>
                    <a:pt x="1251713" y="9906"/>
                  </a:lnTo>
                  <a:lnTo>
                    <a:pt x="1258063" y="12700"/>
                  </a:lnTo>
                  <a:lnTo>
                    <a:pt x="1262380" y="12700"/>
                  </a:lnTo>
                  <a:lnTo>
                    <a:pt x="1265174" y="2794"/>
                  </a:lnTo>
                  <a:lnTo>
                    <a:pt x="1258063" y="0"/>
                  </a:lnTo>
                  <a:close/>
                  <a:moveTo>
                    <a:pt x="1293623" y="0"/>
                  </a:moveTo>
                  <a:lnTo>
                    <a:pt x="1290829" y="9906"/>
                  </a:lnTo>
                  <a:lnTo>
                    <a:pt x="1297179" y="12700"/>
                  </a:lnTo>
                  <a:lnTo>
                    <a:pt x="1301496" y="12700"/>
                  </a:lnTo>
                  <a:lnTo>
                    <a:pt x="1304290" y="2794"/>
                  </a:lnTo>
                  <a:lnTo>
                    <a:pt x="1297179" y="0"/>
                  </a:lnTo>
                  <a:close/>
                  <a:moveTo>
                    <a:pt x="1332739" y="0"/>
                  </a:moveTo>
                  <a:lnTo>
                    <a:pt x="1329945" y="9906"/>
                  </a:lnTo>
                  <a:lnTo>
                    <a:pt x="1336295" y="12700"/>
                  </a:lnTo>
                  <a:lnTo>
                    <a:pt x="1340613" y="12700"/>
                  </a:lnTo>
                  <a:lnTo>
                    <a:pt x="1343407" y="2794"/>
                  </a:lnTo>
                  <a:lnTo>
                    <a:pt x="1336295" y="0"/>
                  </a:lnTo>
                  <a:close/>
                  <a:moveTo>
                    <a:pt x="1371855" y="0"/>
                  </a:moveTo>
                  <a:lnTo>
                    <a:pt x="1369061" y="9906"/>
                  </a:lnTo>
                  <a:lnTo>
                    <a:pt x="1375411" y="12700"/>
                  </a:lnTo>
                  <a:lnTo>
                    <a:pt x="1379729" y="12700"/>
                  </a:lnTo>
                  <a:lnTo>
                    <a:pt x="1382523" y="2794"/>
                  </a:lnTo>
                  <a:lnTo>
                    <a:pt x="1375411" y="0"/>
                  </a:lnTo>
                  <a:close/>
                  <a:moveTo>
                    <a:pt x="1410971" y="0"/>
                  </a:moveTo>
                  <a:lnTo>
                    <a:pt x="1408177" y="9906"/>
                  </a:lnTo>
                  <a:lnTo>
                    <a:pt x="1414527" y="12700"/>
                  </a:lnTo>
                  <a:lnTo>
                    <a:pt x="1418845" y="12700"/>
                  </a:lnTo>
                  <a:lnTo>
                    <a:pt x="1421639" y="2794"/>
                  </a:lnTo>
                  <a:lnTo>
                    <a:pt x="1414527" y="0"/>
                  </a:lnTo>
                  <a:close/>
                  <a:moveTo>
                    <a:pt x="1450087" y="0"/>
                  </a:moveTo>
                  <a:lnTo>
                    <a:pt x="1447293" y="9906"/>
                  </a:lnTo>
                  <a:lnTo>
                    <a:pt x="1453643" y="12700"/>
                  </a:lnTo>
                  <a:lnTo>
                    <a:pt x="1457961" y="12700"/>
                  </a:lnTo>
                  <a:lnTo>
                    <a:pt x="1460755" y="2794"/>
                  </a:lnTo>
                  <a:lnTo>
                    <a:pt x="1453643" y="0"/>
                  </a:lnTo>
                  <a:close/>
                  <a:moveTo>
                    <a:pt x="1489203" y="0"/>
                  </a:moveTo>
                  <a:lnTo>
                    <a:pt x="1486409" y="9906"/>
                  </a:lnTo>
                  <a:lnTo>
                    <a:pt x="1492759" y="12700"/>
                  </a:lnTo>
                  <a:lnTo>
                    <a:pt x="1497077" y="12700"/>
                  </a:lnTo>
                  <a:lnTo>
                    <a:pt x="1499871" y="2794"/>
                  </a:lnTo>
                  <a:lnTo>
                    <a:pt x="1492759" y="0"/>
                  </a:lnTo>
                  <a:close/>
                  <a:moveTo>
                    <a:pt x="1528319" y="0"/>
                  </a:moveTo>
                  <a:lnTo>
                    <a:pt x="1525525" y="9906"/>
                  </a:lnTo>
                  <a:lnTo>
                    <a:pt x="1531875" y="12700"/>
                  </a:lnTo>
                  <a:lnTo>
                    <a:pt x="1536193" y="12700"/>
                  </a:lnTo>
                  <a:lnTo>
                    <a:pt x="1538987" y="2794"/>
                  </a:lnTo>
                  <a:lnTo>
                    <a:pt x="1531875" y="0"/>
                  </a:lnTo>
                  <a:close/>
                  <a:moveTo>
                    <a:pt x="1567435" y="0"/>
                  </a:moveTo>
                  <a:lnTo>
                    <a:pt x="1564641" y="9906"/>
                  </a:lnTo>
                  <a:lnTo>
                    <a:pt x="1570991" y="12700"/>
                  </a:lnTo>
                  <a:lnTo>
                    <a:pt x="1575309" y="12700"/>
                  </a:lnTo>
                  <a:lnTo>
                    <a:pt x="1578103" y="2794"/>
                  </a:lnTo>
                  <a:lnTo>
                    <a:pt x="1570991" y="0"/>
                  </a:lnTo>
                  <a:close/>
                  <a:moveTo>
                    <a:pt x="1606551" y="0"/>
                  </a:moveTo>
                  <a:lnTo>
                    <a:pt x="1603757" y="9906"/>
                  </a:lnTo>
                  <a:lnTo>
                    <a:pt x="1610107" y="12700"/>
                  </a:lnTo>
                  <a:lnTo>
                    <a:pt x="1614425" y="12700"/>
                  </a:lnTo>
                  <a:lnTo>
                    <a:pt x="1617219" y="2794"/>
                  </a:lnTo>
                  <a:lnTo>
                    <a:pt x="1610107" y="0"/>
                  </a:lnTo>
                  <a:close/>
                  <a:moveTo>
                    <a:pt x="1645667" y="0"/>
                  </a:moveTo>
                  <a:lnTo>
                    <a:pt x="1642873" y="9906"/>
                  </a:lnTo>
                  <a:lnTo>
                    <a:pt x="1649223" y="12700"/>
                  </a:lnTo>
                  <a:lnTo>
                    <a:pt x="1653541" y="12700"/>
                  </a:lnTo>
                  <a:lnTo>
                    <a:pt x="1656335" y="2794"/>
                  </a:lnTo>
                  <a:lnTo>
                    <a:pt x="1649223" y="0"/>
                  </a:lnTo>
                  <a:close/>
                  <a:moveTo>
                    <a:pt x="1684783" y="0"/>
                  </a:moveTo>
                  <a:lnTo>
                    <a:pt x="1681989" y="9906"/>
                  </a:lnTo>
                  <a:lnTo>
                    <a:pt x="1688339" y="12700"/>
                  </a:lnTo>
                  <a:lnTo>
                    <a:pt x="1692657" y="12700"/>
                  </a:lnTo>
                  <a:lnTo>
                    <a:pt x="1695451" y="2794"/>
                  </a:lnTo>
                  <a:lnTo>
                    <a:pt x="1688339" y="0"/>
                  </a:lnTo>
                  <a:close/>
                  <a:moveTo>
                    <a:pt x="1723899" y="0"/>
                  </a:moveTo>
                  <a:lnTo>
                    <a:pt x="1721105" y="9906"/>
                  </a:lnTo>
                  <a:lnTo>
                    <a:pt x="1727455" y="12700"/>
                  </a:lnTo>
                  <a:lnTo>
                    <a:pt x="1731773" y="12700"/>
                  </a:lnTo>
                  <a:lnTo>
                    <a:pt x="1734567" y="2794"/>
                  </a:lnTo>
                  <a:lnTo>
                    <a:pt x="1727455" y="0"/>
                  </a:lnTo>
                  <a:close/>
                  <a:moveTo>
                    <a:pt x="1763015" y="0"/>
                  </a:moveTo>
                  <a:lnTo>
                    <a:pt x="1760221" y="9906"/>
                  </a:lnTo>
                  <a:lnTo>
                    <a:pt x="1766571" y="12700"/>
                  </a:lnTo>
                  <a:lnTo>
                    <a:pt x="1770889" y="12700"/>
                  </a:lnTo>
                  <a:lnTo>
                    <a:pt x="1773683" y="2794"/>
                  </a:lnTo>
                  <a:lnTo>
                    <a:pt x="1766571" y="0"/>
                  </a:lnTo>
                  <a:close/>
                  <a:moveTo>
                    <a:pt x="1802131" y="0"/>
                  </a:moveTo>
                  <a:lnTo>
                    <a:pt x="1799337" y="9906"/>
                  </a:lnTo>
                  <a:lnTo>
                    <a:pt x="1805687" y="12700"/>
                  </a:lnTo>
                  <a:lnTo>
                    <a:pt x="1810005" y="12700"/>
                  </a:lnTo>
                  <a:lnTo>
                    <a:pt x="1812799" y="2794"/>
                  </a:lnTo>
                  <a:lnTo>
                    <a:pt x="1805687" y="0"/>
                  </a:lnTo>
                  <a:close/>
                  <a:moveTo>
                    <a:pt x="1841247" y="0"/>
                  </a:moveTo>
                  <a:lnTo>
                    <a:pt x="1838453" y="9906"/>
                  </a:lnTo>
                  <a:lnTo>
                    <a:pt x="1844803" y="12700"/>
                  </a:lnTo>
                  <a:lnTo>
                    <a:pt x="1849121" y="12700"/>
                  </a:lnTo>
                  <a:lnTo>
                    <a:pt x="1851915" y="2794"/>
                  </a:lnTo>
                  <a:lnTo>
                    <a:pt x="1844803" y="0"/>
                  </a:lnTo>
                  <a:close/>
                  <a:moveTo>
                    <a:pt x="1880363" y="0"/>
                  </a:moveTo>
                  <a:lnTo>
                    <a:pt x="1877569" y="9906"/>
                  </a:lnTo>
                  <a:lnTo>
                    <a:pt x="1883919" y="12700"/>
                  </a:lnTo>
                  <a:lnTo>
                    <a:pt x="1888237" y="12700"/>
                  </a:lnTo>
                  <a:lnTo>
                    <a:pt x="1891031" y="2794"/>
                  </a:lnTo>
                  <a:lnTo>
                    <a:pt x="1883919" y="0"/>
                  </a:lnTo>
                  <a:close/>
                  <a:moveTo>
                    <a:pt x="1919479" y="0"/>
                  </a:moveTo>
                  <a:lnTo>
                    <a:pt x="1916685" y="9906"/>
                  </a:lnTo>
                  <a:lnTo>
                    <a:pt x="1923035" y="12700"/>
                  </a:lnTo>
                  <a:lnTo>
                    <a:pt x="1927353" y="12700"/>
                  </a:lnTo>
                  <a:lnTo>
                    <a:pt x="1930147" y="2794"/>
                  </a:lnTo>
                  <a:lnTo>
                    <a:pt x="1923035" y="0"/>
                  </a:lnTo>
                  <a:close/>
                  <a:moveTo>
                    <a:pt x="1958595" y="0"/>
                  </a:moveTo>
                  <a:lnTo>
                    <a:pt x="1955801" y="9906"/>
                  </a:lnTo>
                  <a:lnTo>
                    <a:pt x="1962151" y="12700"/>
                  </a:lnTo>
                  <a:lnTo>
                    <a:pt x="1966469" y="12700"/>
                  </a:lnTo>
                  <a:lnTo>
                    <a:pt x="1969263" y="2794"/>
                  </a:lnTo>
                  <a:lnTo>
                    <a:pt x="1962151" y="0"/>
                  </a:lnTo>
                  <a:close/>
                  <a:moveTo>
                    <a:pt x="1997711" y="0"/>
                  </a:moveTo>
                  <a:lnTo>
                    <a:pt x="1994917" y="9906"/>
                  </a:lnTo>
                  <a:lnTo>
                    <a:pt x="2001267" y="12700"/>
                  </a:lnTo>
                  <a:lnTo>
                    <a:pt x="2005585" y="12700"/>
                  </a:lnTo>
                  <a:lnTo>
                    <a:pt x="2008379" y="2794"/>
                  </a:lnTo>
                  <a:lnTo>
                    <a:pt x="2001267" y="0"/>
                  </a:lnTo>
                  <a:close/>
                  <a:moveTo>
                    <a:pt x="2036827" y="0"/>
                  </a:moveTo>
                  <a:lnTo>
                    <a:pt x="2034033" y="9906"/>
                  </a:lnTo>
                  <a:lnTo>
                    <a:pt x="2040383" y="12700"/>
                  </a:lnTo>
                  <a:lnTo>
                    <a:pt x="2044701" y="12700"/>
                  </a:lnTo>
                  <a:lnTo>
                    <a:pt x="2047495" y="2794"/>
                  </a:lnTo>
                  <a:lnTo>
                    <a:pt x="2040383" y="0"/>
                  </a:lnTo>
                  <a:close/>
                  <a:moveTo>
                    <a:pt x="2075943" y="0"/>
                  </a:moveTo>
                  <a:lnTo>
                    <a:pt x="2073149" y="9906"/>
                  </a:lnTo>
                  <a:lnTo>
                    <a:pt x="2079499" y="12700"/>
                  </a:lnTo>
                  <a:lnTo>
                    <a:pt x="2083817" y="12700"/>
                  </a:lnTo>
                  <a:lnTo>
                    <a:pt x="2086611" y="2794"/>
                  </a:lnTo>
                  <a:lnTo>
                    <a:pt x="2079499" y="0"/>
                  </a:lnTo>
                  <a:close/>
                  <a:moveTo>
                    <a:pt x="2115059" y="0"/>
                  </a:moveTo>
                  <a:lnTo>
                    <a:pt x="2112265" y="9906"/>
                  </a:lnTo>
                  <a:lnTo>
                    <a:pt x="2118615" y="12700"/>
                  </a:lnTo>
                  <a:lnTo>
                    <a:pt x="2122933" y="12700"/>
                  </a:lnTo>
                  <a:lnTo>
                    <a:pt x="2125727" y="2794"/>
                  </a:lnTo>
                  <a:lnTo>
                    <a:pt x="2118615" y="0"/>
                  </a:lnTo>
                  <a:close/>
                  <a:moveTo>
                    <a:pt x="2154175" y="0"/>
                  </a:moveTo>
                  <a:lnTo>
                    <a:pt x="2151381" y="9906"/>
                  </a:lnTo>
                  <a:lnTo>
                    <a:pt x="2157731" y="12700"/>
                  </a:lnTo>
                  <a:lnTo>
                    <a:pt x="2162049" y="12700"/>
                  </a:lnTo>
                  <a:lnTo>
                    <a:pt x="2164843" y="2794"/>
                  </a:lnTo>
                  <a:lnTo>
                    <a:pt x="2157731" y="0"/>
                  </a:lnTo>
                  <a:close/>
                  <a:moveTo>
                    <a:pt x="2193291" y="0"/>
                  </a:moveTo>
                  <a:lnTo>
                    <a:pt x="2190497" y="9906"/>
                  </a:lnTo>
                  <a:lnTo>
                    <a:pt x="2196847" y="12700"/>
                  </a:lnTo>
                  <a:lnTo>
                    <a:pt x="2201165" y="12700"/>
                  </a:lnTo>
                  <a:lnTo>
                    <a:pt x="2203959" y="2794"/>
                  </a:lnTo>
                  <a:lnTo>
                    <a:pt x="2196847" y="0"/>
                  </a:lnTo>
                  <a:close/>
                  <a:moveTo>
                    <a:pt x="2232407" y="0"/>
                  </a:moveTo>
                  <a:lnTo>
                    <a:pt x="2229613" y="9906"/>
                  </a:lnTo>
                  <a:lnTo>
                    <a:pt x="2235963" y="12700"/>
                  </a:lnTo>
                  <a:lnTo>
                    <a:pt x="2240281" y="12700"/>
                  </a:lnTo>
                  <a:lnTo>
                    <a:pt x="2243075" y="2794"/>
                  </a:lnTo>
                  <a:lnTo>
                    <a:pt x="2235963" y="0"/>
                  </a:lnTo>
                  <a:close/>
                  <a:moveTo>
                    <a:pt x="2271523" y="0"/>
                  </a:moveTo>
                  <a:lnTo>
                    <a:pt x="2268729" y="9906"/>
                  </a:lnTo>
                  <a:lnTo>
                    <a:pt x="2275079" y="12700"/>
                  </a:lnTo>
                  <a:lnTo>
                    <a:pt x="2279397" y="12700"/>
                  </a:lnTo>
                  <a:lnTo>
                    <a:pt x="2282191" y="2794"/>
                  </a:lnTo>
                  <a:lnTo>
                    <a:pt x="2275079" y="0"/>
                  </a:lnTo>
                  <a:close/>
                  <a:moveTo>
                    <a:pt x="2310639" y="0"/>
                  </a:moveTo>
                  <a:lnTo>
                    <a:pt x="2307845" y="9906"/>
                  </a:lnTo>
                  <a:lnTo>
                    <a:pt x="2314195" y="12700"/>
                  </a:lnTo>
                  <a:lnTo>
                    <a:pt x="2318513" y="12700"/>
                  </a:lnTo>
                  <a:lnTo>
                    <a:pt x="2321307" y="2794"/>
                  </a:lnTo>
                  <a:lnTo>
                    <a:pt x="2314195" y="0"/>
                  </a:lnTo>
                  <a:close/>
                  <a:moveTo>
                    <a:pt x="2349755" y="0"/>
                  </a:moveTo>
                  <a:lnTo>
                    <a:pt x="2346961" y="9906"/>
                  </a:lnTo>
                  <a:lnTo>
                    <a:pt x="2353311" y="12700"/>
                  </a:lnTo>
                  <a:lnTo>
                    <a:pt x="2357629" y="12700"/>
                  </a:lnTo>
                  <a:lnTo>
                    <a:pt x="2360423" y="2794"/>
                  </a:lnTo>
                  <a:lnTo>
                    <a:pt x="2353311" y="0"/>
                  </a:lnTo>
                  <a:close/>
                  <a:moveTo>
                    <a:pt x="2388871" y="0"/>
                  </a:moveTo>
                  <a:lnTo>
                    <a:pt x="2386077" y="9906"/>
                  </a:lnTo>
                  <a:lnTo>
                    <a:pt x="2392427" y="12700"/>
                  </a:lnTo>
                  <a:lnTo>
                    <a:pt x="2396745" y="12700"/>
                  </a:lnTo>
                  <a:lnTo>
                    <a:pt x="2399539" y="2794"/>
                  </a:lnTo>
                  <a:lnTo>
                    <a:pt x="2392427" y="0"/>
                  </a:lnTo>
                  <a:close/>
                  <a:moveTo>
                    <a:pt x="2427987" y="0"/>
                  </a:moveTo>
                  <a:lnTo>
                    <a:pt x="2425193" y="9906"/>
                  </a:lnTo>
                  <a:lnTo>
                    <a:pt x="2431543" y="12700"/>
                  </a:lnTo>
                  <a:lnTo>
                    <a:pt x="2435861" y="12700"/>
                  </a:lnTo>
                  <a:lnTo>
                    <a:pt x="2438655" y="2794"/>
                  </a:lnTo>
                  <a:lnTo>
                    <a:pt x="2431543" y="0"/>
                  </a:lnTo>
                  <a:close/>
                  <a:moveTo>
                    <a:pt x="2467103" y="0"/>
                  </a:moveTo>
                  <a:lnTo>
                    <a:pt x="2464309" y="9906"/>
                  </a:lnTo>
                  <a:lnTo>
                    <a:pt x="2470659" y="12700"/>
                  </a:lnTo>
                  <a:lnTo>
                    <a:pt x="2474977" y="12700"/>
                  </a:lnTo>
                  <a:lnTo>
                    <a:pt x="2477771" y="2794"/>
                  </a:lnTo>
                  <a:lnTo>
                    <a:pt x="2470659" y="0"/>
                  </a:lnTo>
                  <a:close/>
                  <a:moveTo>
                    <a:pt x="2506219" y="0"/>
                  </a:moveTo>
                  <a:lnTo>
                    <a:pt x="2503425" y="9906"/>
                  </a:lnTo>
                  <a:lnTo>
                    <a:pt x="2509775" y="12700"/>
                  </a:lnTo>
                  <a:lnTo>
                    <a:pt x="2514093" y="12700"/>
                  </a:lnTo>
                  <a:lnTo>
                    <a:pt x="2516887" y="2794"/>
                  </a:lnTo>
                  <a:lnTo>
                    <a:pt x="2509775" y="0"/>
                  </a:lnTo>
                  <a:close/>
                  <a:moveTo>
                    <a:pt x="2545335" y="0"/>
                  </a:moveTo>
                  <a:lnTo>
                    <a:pt x="2542541" y="9906"/>
                  </a:lnTo>
                  <a:lnTo>
                    <a:pt x="2548891" y="12700"/>
                  </a:lnTo>
                  <a:lnTo>
                    <a:pt x="2553209" y="12700"/>
                  </a:lnTo>
                  <a:lnTo>
                    <a:pt x="2556003" y="2794"/>
                  </a:lnTo>
                  <a:lnTo>
                    <a:pt x="2548891" y="0"/>
                  </a:lnTo>
                  <a:close/>
                  <a:moveTo>
                    <a:pt x="2584451" y="0"/>
                  </a:moveTo>
                  <a:lnTo>
                    <a:pt x="2581657" y="9906"/>
                  </a:lnTo>
                  <a:lnTo>
                    <a:pt x="2588007" y="12700"/>
                  </a:lnTo>
                  <a:lnTo>
                    <a:pt x="2592325" y="12700"/>
                  </a:lnTo>
                  <a:lnTo>
                    <a:pt x="2595119" y="2794"/>
                  </a:lnTo>
                  <a:lnTo>
                    <a:pt x="2588007" y="0"/>
                  </a:lnTo>
                  <a:close/>
                  <a:moveTo>
                    <a:pt x="2623567" y="0"/>
                  </a:moveTo>
                  <a:lnTo>
                    <a:pt x="2620773" y="9906"/>
                  </a:lnTo>
                  <a:lnTo>
                    <a:pt x="2627123" y="12700"/>
                  </a:lnTo>
                  <a:lnTo>
                    <a:pt x="2631441" y="12700"/>
                  </a:lnTo>
                  <a:lnTo>
                    <a:pt x="2634235" y="2794"/>
                  </a:lnTo>
                  <a:lnTo>
                    <a:pt x="2627123" y="0"/>
                  </a:lnTo>
                  <a:close/>
                  <a:moveTo>
                    <a:pt x="2662683" y="0"/>
                  </a:moveTo>
                  <a:lnTo>
                    <a:pt x="2659889" y="9906"/>
                  </a:lnTo>
                  <a:lnTo>
                    <a:pt x="2666239" y="12700"/>
                  </a:lnTo>
                  <a:lnTo>
                    <a:pt x="2670557" y="12700"/>
                  </a:lnTo>
                  <a:lnTo>
                    <a:pt x="2673351" y="2794"/>
                  </a:lnTo>
                  <a:lnTo>
                    <a:pt x="2666239" y="0"/>
                  </a:lnTo>
                  <a:close/>
                  <a:moveTo>
                    <a:pt x="2701799" y="0"/>
                  </a:moveTo>
                  <a:lnTo>
                    <a:pt x="2699005" y="9906"/>
                  </a:lnTo>
                  <a:lnTo>
                    <a:pt x="2705355" y="12700"/>
                  </a:lnTo>
                  <a:lnTo>
                    <a:pt x="2709673" y="12700"/>
                  </a:lnTo>
                  <a:lnTo>
                    <a:pt x="2712467" y="2794"/>
                  </a:lnTo>
                  <a:lnTo>
                    <a:pt x="2705355" y="0"/>
                  </a:lnTo>
                  <a:close/>
                  <a:moveTo>
                    <a:pt x="2740915" y="0"/>
                  </a:moveTo>
                  <a:lnTo>
                    <a:pt x="2738121" y="9906"/>
                  </a:lnTo>
                  <a:lnTo>
                    <a:pt x="2744471" y="12700"/>
                  </a:lnTo>
                  <a:lnTo>
                    <a:pt x="2748789" y="12700"/>
                  </a:lnTo>
                  <a:lnTo>
                    <a:pt x="2751583" y="2794"/>
                  </a:lnTo>
                  <a:lnTo>
                    <a:pt x="2744471" y="0"/>
                  </a:lnTo>
                  <a:close/>
                  <a:moveTo>
                    <a:pt x="2780031" y="0"/>
                  </a:moveTo>
                  <a:lnTo>
                    <a:pt x="2777237" y="9906"/>
                  </a:lnTo>
                  <a:lnTo>
                    <a:pt x="2783587" y="12700"/>
                  </a:lnTo>
                  <a:lnTo>
                    <a:pt x="2787905" y="12700"/>
                  </a:lnTo>
                  <a:lnTo>
                    <a:pt x="2790699" y="2794"/>
                  </a:lnTo>
                  <a:lnTo>
                    <a:pt x="2783587" y="0"/>
                  </a:lnTo>
                  <a:close/>
                  <a:moveTo>
                    <a:pt x="2819147" y="0"/>
                  </a:moveTo>
                  <a:lnTo>
                    <a:pt x="2816353" y="9906"/>
                  </a:lnTo>
                  <a:lnTo>
                    <a:pt x="2822703" y="12700"/>
                  </a:lnTo>
                  <a:lnTo>
                    <a:pt x="2827021" y="12700"/>
                  </a:lnTo>
                  <a:lnTo>
                    <a:pt x="2829815" y="2794"/>
                  </a:lnTo>
                  <a:lnTo>
                    <a:pt x="2822703" y="0"/>
                  </a:lnTo>
                  <a:close/>
                  <a:moveTo>
                    <a:pt x="2858263" y="0"/>
                  </a:moveTo>
                  <a:lnTo>
                    <a:pt x="2855469" y="9906"/>
                  </a:lnTo>
                  <a:lnTo>
                    <a:pt x="2861819" y="12700"/>
                  </a:lnTo>
                  <a:lnTo>
                    <a:pt x="2866137" y="12700"/>
                  </a:lnTo>
                  <a:lnTo>
                    <a:pt x="2868931" y="2794"/>
                  </a:lnTo>
                  <a:lnTo>
                    <a:pt x="2861819" y="0"/>
                  </a:lnTo>
                  <a:close/>
                  <a:moveTo>
                    <a:pt x="2897379" y="0"/>
                  </a:moveTo>
                  <a:lnTo>
                    <a:pt x="2894585" y="9906"/>
                  </a:lnTo>
                  <a:lnTo>
                    <a:pt x="2900935" y="12700"/>
                  </a:lnTo>
                  <a:lnTo>
                    <a:pt x="2905253" y="12700"/>
                  </a:lnTo>
                  <a:lnTo>
                    <a:pt x="2908047" y="2794"/>
                  </a:lnTo>
                  <a:lnTo>
                    <a:pt x="2900935" y="0"/>
                  </a:lnTo>
                  <a:close/>
                  <a:moveTo>
                    <a:pt x="2936495" y="0"/>
                  </a:moveTo>
                  <a:lnTo>
                    <a:pt x="2933701" y="9906"/>
                  </a:lnTo>
                  <a:lnTo>
                    <a:pt x="2940051" y="12700"/>
                  </a:lnTo>
                  <a:lnTo>
                    <a:pt x="2944369" y="12700"/>
                  </a:lnTo>
                  <a:lnTo>
                    <a:pt x="2947163" y="2794"/>
                  </a:lnTo>
                  <a:lnTo>
                    <a:pt x="2940051" y="0"/>
                  </a:lnTo>
                  <a:close/>
                  <a:moveTo>
                    <a:pt x="2975611" y="0"/>
                  </a:moveTo>
                  <a:lnTo>
                    <a:pt x="2972817" y="9906"/>
                  </a:lnTo>
                  <a:lnTo>
                    <a:pt x="2979167" y="12700"/>
                  </a:lnTo>
                  <a:lnTo>
                    <a:pt x="2983485" y="12700"/>
                  </a:lnTo>
                  <a:lnTo>
                    <a:pt x="2986279" y="2794"/>
                  </a:lnTo>
                  <a:lnTo>
                    <a:pt x="2979167" y="0"/>
                  </a:lnTo>
                  <a:close/>
                  <a:moveTo>
                    <a:pt x="3014727" y="0"/>
                  </a:moveTo>
                  <a:lnTo>
                    <a:pt x="3011933" y="9906"/>
                  </a:lnTo>
                  <a:lnTo>
                    <a:pt x="3018283" y="12700"/>
                  </a:lnTo>
                  <a:lnTo>
                    <a:pt x="3022601" y="12700"/>
                  </a:lnTo>
                  <a:lnTo>
                    <a:pt x="3025395" y="2794"/>
                  </a:lnTo>
                  <a:lnTo>
                    <a:pt x="3018283" y="0"/>
                  </a:lnTo>
                  <a:close/>
                  <a:moveTo>
                    <a:pt x="3053843" y="0"/>
                  </a:moveTo>
                  <a:lnTo>
                    <a:pt x="3051049" y="9906"/>
                  </a:lnTo>
                  <a:lnTo>
                    <a:pt x="3057399" y="12700"/>
                  </a:lnTo>
                  <a:lnTo>
                    <a:pt x="3061717" y="12700"/>
                  </a:lnTo>
                  <a:lnTo>
                    <a:pt x="3064511" y="2794"/>
                  </a:lnTo>
                  <a:lnTo>
                    <a:pt x="3057399" y="0"/>
                  </a:lnTo>
                  <a:close/>
                  <a:moveTo>
                    <a:pt x="3092960" y="0"/>
                  </a:moveTo>
                  <a:lnTo>
                    <a:pt x="3090166" y="9906"/>
                  </a:lnTo>
                  <a:lnTo>
                    <a:pt x="3096516" y="12700"/>
                  </a:lnTo>
                  <a:lnTo>
                    <a:pt x="3100833" y="12700"/>
                  </a:lnTo>
                  <a:lnTo>
                    <a:pt x="3103627" y="2794"/>
                  </a:lnTo>
                  <a:lnTo>
                    <a:pt x="3096516" y="0"/>
                  </a:lnTo>
                  <a:close/>
                  <a:moveTo>
                    <a:pt x="3132076" y="0"/>
                  </a:moveTo>
                  <a:lnTo>
                    <a:pt x="3129282" y="9906"/>
                  </a:lnTo>
                  <a:lnTo>
                    <a:pt x="3135632" y="12700"/>
                  </a:lnTo>
                  <a:lnTo>
                    <a:pt x="3139949" y="12700"/>
                  </a:lnTo>
                  <a:lnTo>
                    <a:pt x="3142743" y="2794"/>
                  </a:lnTo>
                  <a:lnTo>
                    <a:pt x="3135632" y="0"/>
                  </a:lnTo>
                  <a:close/>
                  <a:moveTo>
                    <a:pt x="3171192" y="0"/>
                  </a:moveTo>
                  <a:lnTo>
                    <a:pt x="3168398" y="9906"/>
                  </a:lnTo>
                  <a:lnTo>
                    <a:pt x="3174748" y="12700"/>
                  </a:lnTo>
                  <a:lnTo>
                    <a:pt x="3179066" y="12700"/>
                  </a:lnTo>
                  <a:lnTo>
                    <a:pt x="3181860" y="2794"/>
                  </a:lnTo>
                  <a:lnTo>
                    <a:pt x="3174748" y="0"/>
                  </a:lnTo>
                  <a:close/>
                  <a:moveTo>
                    <a:pt x="3210307" y="0"/>
                  </a:moveTo>
                  <a:lnTo>
                    <a:pt x="3207513" y="9906"/>
                  </a:lnTo>
                  <a:lnTo>
                    <a:pt x="3213863" y="12700"/>
                  </a:lnTo>
                  <a:lnTo>
                    <a:pt x="3218181" y="12700"/>
                  </a:lnTo>
                  <a:lnTo>
                    <a:pt x="3220975" y="2794"/>
                  </a:lnTo>
                  <a:lnTo>
                    <a:pt x="3213863" y="0"/>
                  </a:lnTo>
                  <a:close/>
                  <a:moveTo>
                    <a:pt x="3249423" y="0"/>
                  </a:moveTo>
                  <a:lnTo>
                    <a:pt x="3246629" y="9906"/>
                  </a:lnTo>
                  <a:lnTo>
                    <a:pt x="3252979" y="12700"/>
                  </a:lnTo>
                  <a:lnTo>
                    <a:pt x="3257297" y="12700"/>
                  </a:lnTo>
                  <a:lnTo>
                    <a:pt x="3260091" y="2794"/>
                  </a:lnTo>
                  <a:lnTo>
                    <a:pt x="3252979" y="0"/>
                  </a:lnTo>
                  <a:close/>
                  <a:moveTo>
                    <a:pt x="3288539" y="0"/>
                  </a:moveTo>
                  <a:lnTo>
                    <a:pt x="3285745" y="9906"/>
                  </a:lnTo>
                  <a:lnTo>
                    <a:pt x="3292095" y="12700"/>
                  </a:lnTo>
                  <a:lnTo>
                    <a:pt x="3296413" y="12700"/>
                  </a:lnTo>
                  <a:lnTo>
                    <a:pt x="3299207" y="2794"/>
                  </a:lnTo>
                  <a:lnTo>
                    <a:pt x="3292095" y="0"/>
                  </a:lnTo>
                  <a:close/>
                  <a:moveTo>
                    <a:pt x="3327655" y="0"/>
                  </a:moveTo>
                  <a:lnTo>
                    <a:pt x="3324861" y="9906"/>
                  </a:lnTo>
                  <a:lnTo>
                    <a:pt x="3331211" y="12700"/>
                  </a:lnTo>
                  <a:lnTo>
                    <a:pt x="3335529" y="12700"/>
                  </a:lnTo>
                  <a:lnTo>
                    <a:pt x="3338323" y="2794"/>
                  </a:lnTo>
                  <a:lnTo>
                    <a:pt x="3331211" y="0"/>
                  </a:lnTo>
                  <a:close/>
                  <a:moveTo>
                    <a:pt x="3366771" y="0"/>
                  </a:moveTo>
                  <a:lnTo>
                    <a:pt x="3363977" y="9906"/>
                  </a:lnTo>
                  <a:lnTo>
                    <a:pt x="3370327" y="12700"/>
                  </a:lnTo>
                  <a:lnTo>
                    <a:pt x="3374645" y="12700"/>
                  </a:lnTo>
                  <a:lnTo>
                    <a:pt x="3377439" y="2794"/>
                  </a:lnTo>
                  <a:lnTo>
                    <a:pt x="3370327" y="0"/>
                  </a:lnTo>
                  <a:close/>
                  <a:moveTo>
                    <a:pt x="3405887" y="0"/>
                  </a:moveTo>
                  <a:lnTo>
                    <a:pt x="3403093" y="9906"/>
                  </a:lnTo>
                  <a:lnTo>
                    <a:pt x="3409443" y="12700"/>
                  </a:lnTo>
                  <a:lnTo>
                    <a:pt x="3413760" y="12700"/>
                  </a:lnTo>
                  <a:lnTo>
                    <a:pt x="3416554" y="2794"/>
                  </a:lnTo>
                  <a:lnTo>
                    <a:pt x="3409443" y="0"/>
                  </a:lnTo>
                  <a:close/>
                  <a:moveTo>
                    <a:pt x="3445002" y="0"/>
                  </a:moveTo>
                  <a:lnTo>
                    <a:pt x="3442208" y="9906"/>
                  </a:lnTo>
                  <a:lnTo>
                    <a:pt x="3448558" y="12700"/>
                  </a:lnTo>
                  <a:lnTo>
                    <a:pt x="3452876" y="12700"/>
                  </a:lnTo>
                  <a:lnTo>
                    <a:pt x="3455670" y="2794"/>
                  </a:lnTo>
                  <a:lnTo>
                    <a:pt x="3448558" y="0"/>
                  </a:lnTo>
                  <a:close/>
                  <a:moveTo>
                    <a:pt x="3484118" y="0"/>
                  </a:moveTo>
                  <a:lnTo>
                    <a:pt x="3481324" y="9906"/>
                  </a:lnTo>
                  <a:lnTo>
                    <a:pt x="3487674" y="12700"/>
                  </a:lnTo>
                  <a:lnTo>
                    <a:pt x="3491992" y="12700"/>
                  </a:lnTo>
                  <a:lnTo>
                    <a:pt x="3494786" y="2794"/>
                  </a:lnTo>
                  <a:lnTo>
                    <a:pt x="3487674" y="0"/>
                  </a:lnTo>
                  <a:close/>
                  <a:moveTo>
                    <a:pt x="3523234" y="0"/>
                  </a:moveTo>
                  <a:lnTo>
                    <a:pt x="3520440" y="9906"/>
                  </a:lnTo>
                  <a:lnTo>
                    <a:pt x="3526790" y="12700"/>
                  </a:lnTo>
                  <a:lnTo>
                    <a:pt x="3531108" y="12700"/>
                  </a:lnTo>
                  <a:lnTo>
                    <a:pt x="3533902" y="2794"/>
                  </a:lnTo>
                  <a:lnTo>
                    <a:pt x="3526790" y="0"/>
                  </a:lnTo>
                  <a:close/>
                  <a:moveTo>
                    <a:pt x="3562350" y="0"/>
                  </a:moveTo>
                  <a:lnTo>
                    <a:pt x="3559556" y="9906"/>
                  </a:lnTo>
                  <a:lnTo>
                    <a:pt x="3565906" y="12700"/>
                  </a:lnTo>
                  <a:lnTo>
                    <a:pt x="3570224" y="12700"/>
                  </a:lnTo>
                  <a:lnTo>
                    <a:pt x="3573018" y="2794"/>
                  </a:lnTo>
                  <a:lnTo>
                    <a:pt x="3565906" y="0"/>
                  </a:lnTo>
                  <a:close/>
                </a:path>
              </a:pathLst>
            </a:custGeom>
            <a:solidFill>
              <a:srgbClr val="CF1226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63500" y="1775841"/>
              <a:ext cx="12700" cy="12700"/>
            </a:xfrm>
            <a:custGeom>
              <a:avLst/>
              <a:gdLst/>
              <a:ahLst/>
              <a:cxnLst/>
              <a:rect r="r" b="b" t="t" l="l"/>
              <a:pathLst>
                <a:path h="12700" w="12700">
                  <a:moveTo>
                    <a:pt x="6350" y="0"/>
                  </a:moveTo>
                  <a:cubicBezTo>
                    <a:pt x="2794" y="0"/>
                    <a:pt x="0" y="2794"/>
                    <a:pt x="0" y="6350"/>
                  </a:cubicBezTo>
                  <a:cubicBezTo>
                    <a:pt x="0" y="9906"/>
                    <a:pt x="2794" y="12700"/>
                    <a:pt x="6350" y="12700"/>
                  </a:cubicBezTo>
                  <a:cubicBezTo>
                    <a:pt x="9906" y="12700"/>
                    <a:pt x="12700" y="9906"/>
                    <a:pt x="12700" y="6350"/>
                  </a:cubicBezTo>
                  <a:cubicBezTo>
                    <a:pt x="12700" y="2794"/>
                    <a:pt x="9906" y="0"/>
                    <a:pt x="6350" y="0"/>
                  </a:cubicBezTo>
                  <a:close/>
                </a:path>
              </a:pathLst>
            </a:custGeom>
            <a:solidFill>
              <a:srgbClr val="CF1226"/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1456590" y="1000199"/>
            <a:ext cx="13628039" cy="2772541"/>
          </a:xfrm>
          <a:custGeom>
            <a:avLst/>
            <a:gdLst/>
            <a:ahLst/>
            <a:cxnLst/>
            <a:rect r="r" b="b" t="t" l="l"/>
            <a:pathLst>
              <a:path h="2772541" w="13628039">
                <a:moveTo>
                  <a:pt x="0" y="0"/>
                </a:moveTo>
                <a:lnTo>
                  <a:pt x="13628039" y="0"/>
                </a:lnTo>
                <a:lnTo>
                  <a:pt x="13628039" y="2772541"/>
                </a:lnTo>
                <a:lnTo>
                  <a:pt x="0" y="27725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9320" r="-21071" b="-25918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833139" y="566159"/>
            <a:ext cx="23288584" cy="154417"/>
            <a:chOff x="0" y="0"/>
            <a:chExt cx="6133619" cy="4066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33619" cy="40669"/>
            </a:xfrm>
            <a:custGeom>
              <a:avLst/>
              <a:gdLst/>
              <a:ahLst/>
              <a:cxnLst/>
              <a:rect r="r" b="b" t="t" l="l"/>
              <a:pathLst>
                <a:path h="40669" w="6133619">
                  <a:moveTo>
                    <a:pt x="0" y="0"/>
                  </a:moveTo>
                  <a:lnTo>
                    <a:pt x="6133619" y="0"/>
                  </a:lnTo>
                  <a:lnTo>
                    <a:pt x="6133619" y="40669"/>
                  </a:lnTo>
                  <a:lnTo>
                    <a:pt x="0" y="40669"/>
                  </a:lnTo>
                  <a:close/>
                </a:path>
              </a:pathLst>
            </a:custGeom>
            <a:solidFill>
              <a:srgbClr val="01537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6133619" cy="787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618368" y="1370517"/>
            <a:ext cx="4139136" cy="5854246"/>
            <a:chOff x="0" y="0"/>
            <a:chExt cx="9697644" cy="13716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697593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9697593">
                  <a:moveTo>
                    <a:pt x="0" y="0"/>
                  </a:moveTo>
                  <a:lnTo>
                    <a:pt x="9697593" y="0"/>
                  </a:lnTo>
                  <a:lnTo>
                    <a:pt x="9697593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1161383" y="1987164"/>
            <a:ext cx="10783311" cy="45161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756"/>
              </a:lnSpc>
            </a:pPr>
            <a:r>
              <a:rPr lang="en-US" b="true" sz="5284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&gt; ZERGATIK? </a:t>
            </a:r>
          </a:p>
          <a:p>
            <a:pPr algn="r">
              <a:lnSpc>
                <a:spcPts val="4306"/>
              </a:lnSpc>
            </a:pPr>
            <a:r>
              <a:rPr lang="en-US" sz="4784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GUTXIENEKO SOLDATA HEMEN ERABAKI</a:t>
            </a:r>
          </a:p>
          <a:p>
            <a:pPr algn="r">
              <a:lnSpc>
                <a:spcPts val="4306"/>
              </a:lnSpc>
            </a:pPr>
          </a:p>
          <a:p>
            <a:pPr algn="r">
              <a:lnSpc>
                <a:spcPts val="4306"/>
              </a:lnSpc>
            </a:pPr>
          </a:p>
          <a:p>
            <a:pPr algn="r">
              <a:lnSpc>
                <a:spcPts val="4306"/>
              </a:lnSpc>
            </a:pPr>
            <a:r>
              <a:rPr lang="en-US" b="true" sz="4784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&gt; NORK DEITU? </a:t>
            </a:r>
          </a:p>
          <a:p>
            <a:pPr algn="r">
              <a:lnSpc>
                <a:spcPts val="4306"/>
              </a:lnSpc>
            </a:pPr>
            <a:r>
              <a:rPr lang="en-US" sz="4784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ELA - LAB - STEILAS - ETXALDE - HIRU</a:t>
            </a:r>
          </a:p>
          <a:p>
            <a:pPr algn="r">
              <a:lnSpc>
                <a:spcPts val="4306"/>
              </a:lnSpc>
            </a:pPr>
          </a:p>
          <a:p>
            <a:pPr algn="r">
              <a:lnSpc>
                <a:spcPts val="4756"/>
              </a:lnSpc>
            </a:pPr>
          </a:p>
        </p:txBody>
      </p:sp>
      <p:grpSp>
        <p:nvGrpSpPr>
          <p:cNvPr name="Group 8" id="8"/>
          <p:cNvGrpSpPr/>
          <p:nvPr/>
        </p:nvGrpSpPr>
        <p:grpSpPr>
          <a:xfrm rot="0">
            <a:off x="-1796193" y="5888058"/>
            <a:ext cx="18039238" cy="6499890"/>
            <a:chOff x="0" y="0"/>
            <a:chExt cx="106514900" cy="38379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6514900" cy="38379400"/>
            </a:xfrm>
            <a:custGeom>
              <a:avLst/>
              <a:gdLst/>
              <a:ahLst/>
              <a:cxnLst/>
              <a:rect r="r" b="b" t="t" l="l"/>
              <a:pathLst>
                <a:path h="38379400" w="106514900">
                  <a:moveTo>
                    <a:pt x="0" y="0"/>
                  </a:moveTo>
                  <a:lnTo>
                    <a:pt x="106514900" y="0"/>
                  </a:lnTo>
                  <a:lnTo>
                    <a:pt x="106514900" y="38379400"/>
                  </a:lnTo>
                  <a:lnTo>
                    <a:pt x="0" y="38379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13999462" y="7874705"/>
            <a:ext cx="4601468" cy="2412295"/>
            <a:chOff x="0" y="0"/>
            <a:chExt cx="3744646" cy="196310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1959349" y="63752"/>
              <a:ext cx="1290206" cy="1835539"/>
            </a:xfrm>
            <a:custGeom>
              <a:avLst/>
              <a:gdLst/>
              <a:ahLst/>
              <a:cxnLst/>
              <a:rect r="r" b="b" t="t" l="l"/>
              <a:pathLst>
                <a:path h="1835539" w="1290206">
                  <a:moveTo>
                    <a:pt x="7119" y="370207"/>
                  </a:moveTo>
                  <a:cubicBezTo>
                    <a:pt x="7373" y="349379"/>
                    <a:pt x="14739" y="331472"/>
                    <a:pt x="29217" y="316994"/>
                  </a:cubicBezTo>
                  <a:lnTo>
                    <a:pt x="29217" y="316994"/>
                  </a:lnTo>
                  <a:lnTo>
                    <a:pt x="29217" y="316994"/>
                  </a:lnTo>
                  <a:lnTo>
                    <a:pt x="324238" y="22100"/>
                  </a:lnTo>
                  <a:lnTo>
                    <a:pt x="324238" y="22100"/>
                  </a:lnTo>
                  <a:lnTo>
                    <a:pt x="324238" y="22100"/>
                  </a:lnTo>
                  <a:cubicBezTo>
                    <a:pt x="338843" y="7495"/>
                    <a:pt x="356750" y="129"/>
                    <a:pt x="377578" y="2"/>
                  </a:cubicBezTo>
                  <a:lnTo>
                    <a:pt x="377578" y="2"/>
                  </a:lnTo>
                  <a:lnTo>
                    <a:pt x="377578" y="2"/>
                  </a:lnTo>
                  <a:cubicBezTo>
                    <a:pt x="398406" y="-125"/>
                    <a:pt x="416186" y="6860"/>
                    <a:pt x="430537" y="21084"/>
                  </a:cubicBezTo>
                  <a:lnTo>
                    <a:pt x="430537" y="21084"/>
                  </a:lnTo>
                  <a:lnTo>
                    <a:pt x="430537" y="21084"/>
                  </a:lnTo>
                  <a:lnTo>
                    <a:pt x="1268991" y="859665"/>
                  </a:lnTo>
                  <a:lnTo>
                    <a:pt x="1264546" y="864110"/>
                  </a:lnTo>
                  <a:lnTo>
                    <a:pt x="1268991" y="859665"/>
                  </a:lnTo>
                  <a:cubicBezTo>
                    <a:pt x="1283342" y="874016"/>
                    <a:pt x="1290454" y="891923"/>
                    <a:pt x="1290200" y="912624"/>
                  </a:cubicBezTo>
                  <a:lnTo>
                    <a:pt x="1283850" y="912497"/>
                  </a:lnTo>
                  <a:lnTo>
                    <a:pt x="1290200" y="912497"/>
                  </a:lnTo>
                  <a:cubicBezTo>
                    <a:pt x="1290073" y="933325"/>
                    <a:pt x="1282580" y="951232"/>
                    <a:pt x="1268102" y="965837"/>
                  </a:cubicBezTo>
                  <a:lnTo>
                    <a:pt x="1268102" y="965837"/>
                  </a:lnTo>
                  <a:lnTo>
                    <a:pt x="1268102" y="965837"/>
                  </a:lnTo>
                  <a:lnTo>
                    <a:pt x="420504" y="1813435"/>
                  </a:lnTo>
                  <a:lnTo>
                    <a:pt x="416059" y="1808990"/>
                  </a:lnTo>
                  <a:lnTo>
                    <a:pt x="420504" y="1813435"/>
                  </a:lnTo>
                  <a:cubicBezTo>
                    <a:pt x="406026" y="1827913"/>
                    <a:pt x="388119" y="1835406"/>
                    <a:pt x="367291" y="1835533"/>
                  </a:cubicBezTo>
                  <a:lnTo>
                    <a:pt x="367291" y="1829183"/>
                  </a:lnTo>
                  <a:lnTo>
                    <a:pt x="367418" y="1835533"/>
                  </a:lnTo>
                  <a:cubicBezTo>
                    <a:pt x="346590" y="1835787"/>
                    <a:pt x="328683" y="1828675"/>
                    <a:pt x="314332" y="1814324"/>
                  </a:cubicBezTo>
                  <a:lnTo>
                    <a:pt x="314332" y="1814324"/>
                  </a:lnTo>
                  <a:lnTo>
                    <a:pt x="314332" y="1814324"/>
                  </a:lnTo>
                  <a:lnTo>
                    <a:pt x="21089" y="1521081"/>
                  </a:lnTo>
                  <a:lnTo>
                    <a:pt x="25534" y="1516636"/>
                  </a:lnTo>
                  <a:lnTo>
                    <a:pt x="21089" y="1521081"/>
                  </a:lnTo>
                  <a:cubicBezTo>
                    <a:pt x="6738" y="1506730"/>
                    <a:pt x="-247" y="1488950"/>
                    <a:pt x="7" y="1468122"/>
                  </a:cubicBezTo>
                  <a:lnTo>
                    <a:pt x="7" y="1468122"/>
                  </a:lnTo>
                  <a:lnTo>
                    <a:pt x="7" y="1468122"/>
                  </a:lnTo>
                  <a:cubicBezTo>
                    <a:pt x="261" y="1447294"/>
                    <a:pt x="7500" y="1429387"/>
                    <a:pt x="22105" y="1414909"/>
                  </a:cubicBezTo>
                  <a:lnTo>
                    <a:pt x="26550" y="1419354"/>
                  </a:lnTo>
                  <a:lnTo>
                    <a:pt x="22105" y="1414909"/>
                  </a:lnTo>
                  <a:lnTo>
                    <a:pt x="525660" y="911354"/>
                  </a:lnTo>
                  <a:lnTo>
                    <a:pt x="530105" y="915799"/>
                  </a:lnTo>
                  <a:lnTo>
                    <a:pt x="525660" y="920244"/>
                  </a:lnTo>
                  <a:lnTo>
                    <a:pt x="28455" y="423039"/>
                  </a:lnTo>
                  <a:lnTo>
                    <a:pt x="32900" y="418594"/>
                  </a:lnTo>
                  <a:lnTo>
                    <a:pt x="28455" y="423039"/>
                  </a:lnTo>
                  <a:cubicBezTo>
                    <a:pt x="14104" y="408688"/>
                    <a:pt x="7119" y="391035"/>
                    <a:pt x="7246" y="370207"/>
                  </a:cubicBezTo>
                  <a:lnTo>
                    <a:pt x="19946" y="370334"/>
                  </a:lnTo>
                  <a:cubicBezTo>
                    <a:pt x="19819" y="387987"/>
                    <a:pt x="25661" y="402338"/>
                    <a:pt x="37472" y="414149"/>
                  </a:cubicBezTo>
                  <a:lnTo>
                    <a:pt x="37472" y="414149"/>
                  </a:lnTo>
                  <a:lnTo>
                    <a:pt x="37472" y="414149"/>
                  </a:lnTo>
                  <a:lnTo>
                    <a:pt x="534677" y="911354"/>
                  </a:lnTo>
                  <a:lnTo>
                    <a:pt x="539122" y="915799"/>
                  </a:lnTo>
                  <a:lnTo>
                    <a:pt x="534677" y="920244"/>
                  </a:lnTo>
                  <a:lnTo>
                    <a:pt x="31122" y="1423799"/>
                  </a:lnTo>
                  <a:lnTo>
                    <a:pt x="31122" y="1423799"/>
                  </a:lnTo>
                  <a:lnTo>
                    <a:pt x="31122" y="1423799"/>
                  </a:lnTo>
                  <a:cubicBezTo>
                    <a:pt x="19057" y="1435864"/>
                    <a:pt x="12961" y="1450596"/>
                    <a:pt x="12707" y="1468249"/>
                  </a:cubicBezTo>
                  <a:lnTo>
                    <a:pt x="6357" y="1468122"/>
                  </a:lnTo>
                  <a:lnTo>
                    <a:pt x="12707" y="1468122"/>
                  </a:lnTo>
                  <a:cubicBezTo>
                    <a:pt x="12580" y="1485775"/>
                    <a:pt x="18295" y="1500253"/>
                    <a:pt x="30106" y="1511937"/>
                  </a:cubicBezTo>
                  <a:lnTo>
                    <a:pt x="323349" y="1805180"/>
                  </a:lnTo>
                  <a:lnTo>
                    <a:pt x="318904" y="1809625"/>
                  </a:lnTo>
                  <a:lnTo>
                    <a:pt x="323349" y="1805180"/>
                  </a:lnTo>
                  <a:cubicBezTo>
                    <a:pt x="335160" y="1816991"/>
                    <a:pt x="349638" y="1822833"/>
                    <a:pt x="367291" y="1822579"/>
                  </a:cubicBezTo>
                  <a:lnTo>
                    <a:pt x="367291" y="1822579"/>
                  </a:lnTo>
                  <a:lnTo>
                    <a:pt x="367291" y="1822579"/>
                  </a:lnTo>
                  <a:cubicBezTo>
                    <a:pt x="384944" y="1822452"/>
                    <a:pt x="399549" y="1816356"/>
                    <a:pt x="411614" y="1804164"/>
                  </a:cubicBezTo>
                  <a:lnTo>
                    <a:pt x="411614" y="1804164"/>
                  </a:lnTo>
                  <a:lnTo>
                    <a:pt x="411614" y="1804164"/>
                  </a:lnTo>
                  <a:lnTo>
                    <a:pt x="1259212" y="956566"/>
                  </a:lnTo>
                  <a:lnTo>
                    <a:pt x="1263657" y="961011"/>
                  </a:lnTo>
                  <a:lnTo>
                    <a:pt x="1259212" y="956566"/>
                  </a:lnTo>
                  <a:cubicBezTo>
                    <a:pt x="1271404" y="944374"/>
                    <a:pt x="1277500" y="929769"/>
                    <a:pt x="1277627" y="912243"/>
                  </a:cubicBezTo>
                  <a:lnTo>
                    <a:pt x="1277627" y="912243"/>
                  </a:lnTo>
                  <a:lnTo>
                    <a:pt x="1277627" y="912243"/>
                  </a:lnTo>
                  <a:cubicBezTo>
                    <a:pt x="1277881" y="894717"/>
                    <a:pt x="1272039" y="880239"/>
                    <a:pt x="1260228" y="868301"/>
                  </a:cubicBezTo>
                  <a:lnTo>
                    <a:pt x="1260228" y="868301"/>
                  </a:lnTo>
                  <a:lnTo>
                    <a:pt x="1260228" y="868301"/>
                  </a:lnTo>
                  <a:lnTo>
                    <a:pt x="421520" y="29974"/>
                  </a:lnTo>
                  <a:lnTo>
                    <a:pt x="425965" y="25529"/>
                  </a:lnTo>
                  <a:lnTo>
                    <a:pt x="421520" y="29974"/>
                  </a:lnTo>
                  <a:cubicBezTo>
                    <a:pt x="409709" y="18163"/>
                    <a:pt x="395231" y="12448"/>
                    <a:pt x="377578" y="12575"/>
                  </a:cubicBezTo>
                  <a:lnTo>
                    <a:pt x="377578" y="6225"/>
                  </a:lnTo>
                  <a:lnTo>
                    <a:pt x="377578" y="12575"/>
                  </a:lnTo>
                  <a:cubicBezTo>
                    <a:pt x="360052" y="12702"/>
                    <a:pt x="345320" y="18798"/>
                    <a:pt x="333128" y="30990"/>
                  </a:cubicBezTo>
                  <a:lnTo>
                    <a:pt x="328683" y="26545"/>
                  </a:lnTo>
                  <a:lnTo>
                    <a:pt x="333128" y="30990"/>
                  </a:lnTo>
                  <a:lnTo>
                    <a:pt x="38107" y="326011"/>
                  </a:lnTo>
                  <a:lnTo>
                    <a:pt x="33662" y="321566"/>
                  </a:lnTo>
                  <a:lnTo>
                    <a:pt x="38107" y="326011"/>
                  </a:lnTo>
                  <a:cubicBezTo>
                    <a:pt x="26042" y="338076"/>
                    <a:pt x="19946" y="352808"/>
                    <a:pt x="19692" y="370461"/>
                  </a:cubicBezTo>
                  <a:close/>
                </a:path>
              </a:pathLst>
            </a:custGeom>
            <a:solidFill>
              <a:srgbClr val="00537F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01854" y="1775841"/>
              <a:ext cx="3573018" cy="12700"/>
            </a:xfrm>
            <a:custGeom>
              <a:avLst/>
              <a:gdLst/>
              <a:ahLst/>
              <a:cxnLst/>
              <a:rect r="r" b="b" t="t" l="l"/>
              <a:pathLst>
                <a:path h="12700" w="3573018">
                  <a:moveTo>
                    <a:pt x="2794" y="0"/>
                  </a:moveTo>
                  <a:lnTo>
                    <a:pt x="0" y="9906"/>
                  </a:lnTo>
                  <a:lnTo>
                    <a:pt x="6350" y="12700"/>
                  </a:lnTo>
                  <a:lnTo>
                    <a:pt x="10668" y="12700"/>
                  </a:lnTo>
                  <a:lnTo>
                    <a:pt x="13462" y="2794"/>
                  </a:lnTo>
                  <a:lnTo>
                    <a:pt x="6350" y="0"/>
                  </a:lnTo>
                  <a:close/>
                  <a:moveTo>
                    <a:pt x="41910" y="0"/>
                  </a:moveTo>
                  <a:lnTo>
                    <a:pt x="39116" y="9906"/>
                  </a:lnTo>
                  <a:lnTo>
                    <a:pt x="45466" y="12700"/>
                  </a:lnTo>
                  <a:lnTo>
                    <a:pt x="49784" y="12700"/>
                  </a:lnTo>
                  <a:lnTo>
                    <a:pt x="52578" y="2794"/>
                  </a:lnTo>
                  <a:lnTo>
                    <a:pt x="45466" y="0"/>
                  </a:lnTo>
                  <a:close/>
                  <a:moveTo>
                    <a:pt x="81026" y="0"/>
                  </a:moveTo>
                  <a:lnTo>
                    <a:pt x="78232" y="9906"/>
                  </a:lnTo>
                  <a:lnTo>
                    <a:pt x="84582" y="12700"/>
                  </a:lnTo>
                  <a:lnTo>
                    <a:pt x="88646" y="12700"/>
                  </a:lnTo>
                  <a:lnTo>
                    <a:pt x="91440" y="2794"/>
                  </a:lnTo>
                  <a:lnTo>
                    <a:pt x="84328" y="0"/>
                  </a:lnTo>
                  <a:close/>
                  <a:moveTo>
                    <a:pt x="120142" y="0"/>
                  </a:moveTo>
                  <a:lnTo>
                    <a:pt x="117348" y="9906"/>
                  </a:lnTo>
                  <a:lnTo>
                    <a:pt x="123698" y="12700"/>
                  </a:lnTo>
                  <a:lnTo>
                    <a:pt x="128016" y="12700"/>
                  </a:lnTo>
                  <a:lnTo>
                    <a:pt x="130810" y="2794"/>
                  </a:lnTo>
                  <a:lnTo>
                    <a:pt x="123698" y="0"/>
                  </a:lnTo>
                  <a:close/>
                  <a:moveTo>
                    <a:pt x="159258" y="0"/>
                  </a:moveTo>
                  <a:lnTo>
                    <a:pt x="156464" y="9906"/>
                  </a:lnTo>
                  <a:lnTo>
                    <a:pt x="162814" y="12700"/>
                  </a:lnTo>
                  <a:lnTo>
                    <a:pt x="167132" y="12700"/>
                  </a:lnTo>
                  <a:lnTo>
                    <a:pt x="169926" y="2794"/>
                  </a:lnTo>
                  <a:lnTo>
                    <a:pt x="162814" y="0"/>
                  </a:lnTo>
                  <a:close/>
                  <a:moveTo>
                    <a:pt x="198374" y="0"/>
                  </a:moveTo>
                  <a:lnTo>
                    <a:pt x="195580" y="9906"/>
                  </a:lnTo>
                  <a:lnTo>
                    <a:pt x="201930" y="12700"/>
                  </a:lnTo>
                  <a:lnTo>
                    <a:pt x="206248" y="12700"/>
                  </a:lnTo>
                  <a:lnTo>
                    <a:pt x="209042" y="2794"/>
                  </a:lnTo>
                  <a:lnTo>
                    <a:pt x="201930" y="0"/>
                  </a:lnTo>
                  <a:close/>
                  <a:moveTo>
                    <a:pt x="237490" y="0"/>
                  </a:moveTo>
                  <a:lnTo>
                    <a:pt x="234696" y="9906"/>
                  </a:lnTo>
                  <a:lnTo>
                    <a:pt x="241046" y="12700"/>
                  </a:lnTo>
                  <a:lnTo>
                    <a:pt x="245364" y="12700"/>
                  </a:lnTo>
                  <a:lnTo>
                    <a:pt x="248158" y="2794"/>
                  </a:lnTo>
                  <a:lnTo>
                    <a:pt x="241046" y="0"/>
                  </a:lnTo>
                  <a:close/>
                  <a:moveTo>
                    <a:pt x="276606" y="0"/>
                  </a:moveTo>
                  <a:lnTo>
                    <a:pt x="273812" y="9906"/>
                  </a:lnTo>
                  <a:lnTo>
                    <a:pt x="280162" y="12700"/>
                  </a:lnTo>
                  <a:lnTo>
                    <a:pt x="284480" y="12700"/>
                  </a:lnTo>
                  <a:lnTo>
                    <a:pt x="287274" y="2794"/>
                  </a:lnTo>
                  <a:lnTo>
                    <a:pt x="280162" y="0"/>
                  </a:lnTo>
                  <a:close/>
                  <a:moveTo>
                    <a:pt x="315722" y="0"/>
                  </a:moveTo>
                  <a:lnTo>
                    <a:pt x="312928" y="9906"/>
                  </a:lnTo>
                  <a:lnTo>
                    <a:pt x="319278" y="12700"/>
                  </a:lnTo>
                  <a:lnTo>
                    <a:pt x="323596" y="12700"/>
                  </a:lnTo>
                  <a:lnTo>
                    <a:pt x="326390" y="2794"/>
                  </a:lnTo>
                  <a:lnTo>
                    <a:pt x="319278" y="0"/>
                  </a:lnTo>
                  <a:close/>
                  <a:moveTo>
                    <a:pt x="354838" y="0"/>
                  </a:moveTo>
                  <a:lnTo>
                    <a:pt x="352044" y="9906"/>
                  </a:lnTo>
                  <a:lnTo>
                    <a:pt x="358394" y="12700"/>
                  </a:lnTo>
                  <a:lnTo>
                    <a:pt x="362712" y="12700"/>
                  </a:lnTo>
                  <a:lnTo>
                    <a:pt x="365506" y="2794"/>
                  </a:lnTo>
                  <a:lnTo>
                    <a:pt x="358394" y="0"/>
                  </a:lnTo>
                  <a:close/>
                  <a:moveTo>
                    <a:pt x="393954" y="0"/>
                  </a:moveTo>
                  <a:lnTo>
                    <a:pt x="391160" y="9906"/>
                  </a:lnTo>
                  <a:lnTo>
                    <a:pt x="397510" y="12700"/>
                  </a:lnTo>
                  <a:lnTo>
                    <a:pt x="401828" y="12700"/>
                  </a:lnTo>
                  <a:lnTo>
                    <a:pt x="404622" y="2794"/>
                  </a:lnTo>
                  <a:lnTo>
                    <a:pt x="397510" y="0"/>
                  </a:lnTo>
                  <a:close/>
                  <a:moveTo>
                    <a:pt x="433070" y="0"/>
                  </a:moveTo>
                  <a:lnTo>
                    <a:pt x="430276" y="9906"/>
                  </a:lnTo>
                  <a:lnTo>
                    <a:pt x="436626" y="12700"/>
                  </a:lnTo>
                  <a:lnTo>
                    <a:pt x="440944" y="12700"/>
                  </a:lnTo>
                  <a:lnTo>
                    <a:pt x="443738" y="2794"/>
                  </a:lnTo>
                  <a:lnTo>
                    <a:pt x="436626" y="0"/>
                  </a:lnTo>
                  <a:close/>
                  <a:moveTo>
                    <a:pt x="472186" y="0"/>
                  </a:moveTo>
                  <a:lnTo>
                    <a:pt x="469392" y="9906"/>
                  </a:lnTo>
                  <a:lnTo>
                    <a:pt x="475742" y="12700"/>
                  </a:lnTo>
                  <a:lnTo>
                    <a:pt x="480060" y="12700"/>
                  </a:lnTo>
                  <a:lnTo>
                    <a:pt x="482854" y="2794"/>
                  </a:lnTo>
                  <a:lnTo>
                    <a:pt x="475742" y="0"/>
                  </a:lnTo>
                  <a:close/>
                  <a:moveTo>
                    <a:pt x="511302" y="0"/>
                  </a:moveTo>
                  <a:lnTo>
                    <a:pt x="508508" y="9906"/>
                  </a:lnTo>
                  <a:lnTo>
                    <a:pt x="514858" y="12700"/>
                  </a:lnTo>
                  <a:lnTo>
                    <a:pt x="519176" y="12700"/>
                  </a:lnTo>
                  <a:lnTo>
                    <a:pt x="521970" y="2794"/>
                  </a:lnTo>
                  <a:lnTo>
                    <a:pt x="514858" y="0"/>
                  </a:lnTo>
                  <a:close/>
                  <a:moveTo>
                    <a:pt x="550418" y="0"/>
                  </a:moveTo>
                  <a:lnTo>
                    <a:pt x="547624" y="9906"/>
                  </a:lnTo>
                  <a:lnTo>
                    <a:pt x="553974" y="12700"/>
                  </a:lnTo>
                  <a:lnTo>
                    <a:pt x="558292" y="12700"/>
                  </a:lnTo>
                  <a:lnTo>
                    <a:pt x="561086" y="2794"/>
                  </a:lnTo>
                  <a:lnTo>
                    <a:pt x="553974" y="0"/>
                  </a:lnTo>
                  <a:close/>
                  <a:moveTo>
                    <a:pt x="589534" y="0"/>
                  </a:moveTo>
                  <a:lnTo>
                    <a:pt x="586740" y="9906"/>
                  </a:lnTo>
                  <a:lnTo>
                    <a:pt x="593090" y="12700"/>
                  </a:lnTo>
                  <a:lnTo>
                    <a:pt x="597408" y="12700"/>
                  </a:lnTo>
                  <a:lnTo>
                    <a:pt x="600202" y="2794"/>
                  </a:lnTo>
                  <a:lnTo>
                    <a:pt x="593090" y="0"/>
                  </a:lnTo>
                  <a:close/>
                  <a:moveTo>
                    <a:pt x="628650" y="0"/>
                  </a:moveTo>
                  <a:lnTo>
                    <a:pt x="625856" y="9906"/>
                  </a:lnTo>
                  <a:lnTo>
                    <a:pt x="632206" y="12700"/>
                  </a:lnTo>
                  <a:lnTo>
                    <a:pt x="636524" y="12700"/>
                  </a:lnTo>
                  <a:lnTo>
                    <a:pt x="639318" y="2794"/>
                  </a:lnTo>
                  <a:lnTo>
                    <a:pt x="632206" y="0"/>
                  </a:lnTo>
                  <a:close/>
                  <a:moveTo>
                    <a:pt x="667766" y="0"/>
                  </a:moveTo>
                  <a:lnTo>
                    <a:pt x="664972" y="9906"/>
                  </a:lnTo>
                  <a:lnTo>
                    <a:pt x="671322" y="12700"/>
                  </a:lnTo>
                  <a:lnTo>
                    <a:pt x="675640" y="12700"/>
                  </a:lnTo>
                  <a:lnTo>
                    <a:pt x="678434" y="2794"/>
                  </a:lnTo>
                  <a:lnTo>
                    <a:pt x="671322" y="0"/>
                  </a:lnTo>
                  <a:close/>
                  <a:moveTo>
                    <a:pt x="706882" y="0"/>
                  </a:moveTo>
                  <a:lnTo>
                    <a:pt x="704088" y="9906"/>
                  </a:lnTo>
                  <a:lnTo>
                    <a:pt x="710438" y="12700"/>
                  </a:lnTo>
                  <a:lnTo>
                    <a:pt x="714756" y="12700"/>
                  </a:lnTo>
                  <a:lnTo>
                    <a:pt x="717550" y="2794"/>
                  </a:lnTo>
                  <a:lnTo>
                    <a:pt x="710438" y="0"/>
                  </a:lnTo>
                  <a:close/>
                  <a:moveTo>
                    <a:pt x="745998" y="0"/>
                  </a:moveTo>
                  <a:lnTo>
                    <a:pt x="743204" y="9906"/>
                  </a:lnTo>
                  <a:lnTo>
                    <a:pt x="749554" y="12700"/>
                  </a:lnTo>
                  <a:lnTo>
                    <a:pt x="753872" y="12700"/>
                  </a:lnTo>
                  <a:lnTo>
                    <a:pt x="756666" y="2794"/>
                  </a:lnTo>
                  <a:lnTo>
                    <a:pt x="749554" y="0"/>
                  </a:lnTo>
                  <a:close/>
                  <a:moveTo>
                    <a:pt x="785114" y="0"/>
                  </a:moveTo>
                  <a:lnTo>
                    <a:pt x="782320" y="9906"/>
                  </a:lnTo>
                  <a:lnTo>
                    <a:pt x="788670" y="12700"/>
                  </a:lnTo>
                  <a:lnTo>
                    <a:pt x="792988" y="12700"/>
                  </a:lnTo>
                  <a:lnTo>
                    <a:pt x="795782" y="2794"/>
                  </a:lnTo>
                  <a:lnTo>
                    <a:pt x="788670" y="0"/>
                  </a:lnTo>
                  <a:close/>
                  <a:moveTo>
                    <a:pt x="824230" y="0"/>
                  </a:moveTo>
                  <a:lnTo>
                    <a:pt x="821436" y="9906"/>
                  </a:lnTo>
                  <a:lnTo>
                    <a:pt x="827786" y="12700"/>
                  </a:lnTo>
                  <a:lnTo>
                    <a:pt x="832104" y="12700"/>
                  </a:lnTo>
                  <a:lnTo>
                    <a:pt x="834898" y="2794"/>
                  </a:lnTo>
                  <a:lnTo>
                    <a:pt x="827786" y="0"/>
                  </a:lnTo>
                  <a:close/>
                  <a:moveTo>
                    <a:pt x="863346" y="0"/>
                  </a:moveTo>
                  <a:lnTo>
                    <a:pt x="860552" y="9906"/>
                  </a:lnTo>
                  <a:lnTo>
                    <a:pt x="866902" y="12700"/>
                  </a:lnTo>
                  <a:lnTo>
                    <a:pt x="871220" y="12700"/>
                  </a:lnTo>
                  <a:lnTo>
                    <a:pt x="874014" y="2794"/>
                  </a:lnTo>
                  <a:lnTo>
                    <a:pt x="866902" y="0"/>
                  </a:lnTo>
                  <a:close/>
                  <a:moveTo>
                    <a:pt x="902462" y="0"/>
                  </a:moveTo>
                  <a:lnTo>
                    <a:pt x="899668" y="9906"/>
                  </a:lnTo>
                  <a:lnTo>
                    <a:pt x="906018" y="12700"/>
                  </a:lnTo>
                  <a:lnTo>
                    <a:pt x="910336" y="12700"/>
                  </a:lnTo>
                  <a:lnTo>
                    <a:pt x="913130" y="2794"/>
                  </a:lnTo>
                  <a:lnTo>
                    <a:pt x="906018" y="0"/>
                  </a:lnTo>
                  <a:close/>
                  <a:moveTo>
                    <a:pt x="941578" y="0"/>
                  </a:moveTo>
                  <a:lnTo>
                    <a:pt x="938784" y="9906"/>
                  </a:lnTo>
                  <a:lnTo>
                    <a:pt x="945134" y="12700"/>
                  </a:lnTo>
                  <a:lnTo>
                    <a:pt x="949452" y="12700"/>
                  </a:lnTo>
                  <a:lnTo>
                    <a:pt x="952246" y="2794"/>
                  </a:lnTo>
                  <a:lnTo>
                    <a:pt x="945134" y="0"/>
                  </a:lnTo>
                  <a:close/>
                  <a:moveTo>
                    <a:pt x="980694" y="0"/>
                  </a:moveTo>
                  <a:lnTo>
                    <a:pt x="977900" y="9906"/>
                  </a:lnTo>
                  <a:lnTo>
                    <a:pt x="984250" y="12700"/>
                  </a:lnTo>
                  <a:lnTo>
                    <a:pt x="988568" y="12700"/>
                  </a:lnTo>
                  <a:lnTo>
                    <a:pt x="991362" y="2794"/>
                  </a:lnTo>
                  <a:lnTo>
                    <a:pt x="984250" y="0"/>
                  </a:lnTo>
                  <a:close/>
                  <a:moveTo>
                    <a:pt x="1019810" y="0"/>
                  </a:moveTo>
                  <a:lnTo>
                    <a:pt x="1017016" y="9906"/>
                  </a:lnTo>
                  <a:lnTo>
                    <a:pt x="1023366" y="12700"/>
                  </a:lnTo>
                  <a:lnTo>
                    <a:pt x="1027684" y="12700"/>
                  </a:lnTo>
                  <a:lnTo>
                    <a:pt x="1030478" y="2794"/>
                  </a:lnTo>
                  <a:lnTo>
                    <a:pt x="1023366" y="0"/>
                  </a:lnTo>
                  <a:close/>
                  <a:moveTo>
                    <a:pt x="1058926" y="0"/>
                  </a:moveTo>
                  <a:lnTo>
                    <a:pt x="1056132" y="9906"/>
                  </a:lnTo>
                  <a:lnTo>
                    <a:pt x="1062482" y="12700"/>
                  </a:lnTo>
                  <a:lnTo>
                    <a:pt x="1066800" y="12700"/>
                  </a:lnTo>
                  <a:lnTo>
                    <a:pt x="1069594" y="2794"/>
                  </a:lnTo>
                  <a:lnTo>
                    <a:pt x="1062482" y="0"/>
                  </a:lnTo>
                  <a:close/>
                  <a:moveTo>
                    <a:pt x="1098042" y="0"/>
                  </a:moveTo>
                  <a:lnTo>
                    <a:pt x="1095248" y="9906"/>
                  </a:lnTo>
                  <a:lnTo>
                    <a:pt x="1101598" y="12700"/>
                  </a:lnTo>
                  <a:lnTo>
                    <a:pt x="1105916" y="12700"/>
                  </a:lnTo>
                  <a:lnTo>
                    <a:pt x="1108710" y="2794"/>
                  </a:lnTo>
                  <a:lnTo>
                    <a:pt x="1101598" y="0"/>
                  </a:lnTo>
                  <a:close/>
                  <a:moveTo>
                    <a:pt x="1137158" y="0"/>
                  </a:moveTo>
                  <a:lnTo>
                    <a:pt x="1134364" y="9906"/>
                  </a:lnTo>
                  <a:lnTo>
                    <a:pt x="1140714" y="12700"/>
                  </a:lnTo>
                  <a:lnTo>
                    <a:pt x="1145032" y="12700"/>
                  </a:lnTo>
                  <a:lnTo>
                    <a:pt x="1147826" y="2794"/>
                  </a:lnTo>
                  <a:lnTo>
                    <a:pt x="1140714" y="0"/>
                  </a:lnTo>
                  <a:close/>
                  <a:moveTo>
                    <a:pt x="1176274" y="0"/>
                  </a:moveTo>
                  <a:lnTo>
                    <a:pt x="1173480" y="9906"/>
                  </a:lnTo>
                  <a:lnTo>
                    <a:pt x="1179830" y="12700"/>
                  </a:lnTo>
                  <a:lnTo>
                    <a:pt x="1184148" y="12700"/>
                  </a:lnTo>
                  <a:lnTo>
                    <a:pt x="1186942" y="2794"/>
                  </a:lnTo>
                  <a:lnTo>
                    <a:pt x="1179830" y="0"/>
                  </a:lnTo>
                  <a:close/>
                  <a:moveTo>
                    <a:pt x="1215390" y="0"/>
                  </a:moveTo>
                  <a:lnTo>
                    <a:pt x="1212596" y="9906"/>
                  </a:lnTo>
                  <a:lnTo>
                    <a:pt x="1218946" y="12700"/>
                  </a:lnTo>
                  <a:lnTo>
                    <a:pt x="1223264" y="12700"/>
                  </a:lnTo>
                  <a:lnTo>
                    <a:pt x="1226058" y="2794"/>
                  </a:lnTo>
                  <a:lnTo>
                    <a:pt x="1218946" y="0"/>
                  </a:lnTo>
                  <a:close/>
                  <a:moveTo>
                    <a:pt x="1254507" y="0"/>
                  </a:moveTo>
                  <a:lnTo>
                    <a:pt x="1251713" y="9906"/>
                  </a:lnTo>
                  <a:lnTo>
                    <a:pt x="1258063" y="12700"/>
                  </a:lnTo>
                  <a:lnTo>
                    <a:pt x="1262380" y="12700"/>
                  </a:lnTo>
                  <a:lnTo>
                    <a:pt x="1265174" y="2794"/>
                  </a:lnTo>
                  <a:lnTo>
                    <a:pt x="1258063" y="0"/>
                  </a:lnTo>
                  <a:close/>
                  <a:moveTo>
                    <a:pt x="1293623" y="0"/>
                  </a:moveTo>
                  <a:lnTo>
                    <a:pt x="1290829" y="9906"/>
                  </a:lnTo>
                  <a:lnTo>
                    <a:pt x="1297179" y="12700"/>
                  </a:lnTo>
                  <a:lnTo>
                    <a:pt x="1301496" y="12700"/>
                  </a:lnTo>
                  <a:lnTo>
                    <a:pt x="1304290" y="2794"/>
                  </a:lnTo>
                  <a:lnTo>
                    <a:pt x="1297179" y="0"/>
                  </a:lnTo>
                  <a:close/>
                  <a:moveTo>
                    <a:pt x="1332739" y="0"/>
                  </a:moveTo>
                  <a:lnTo>
                    <a:pt x="1329945" y="9906"/>
                  </a:lnTo>
                  <a:lnTo>
                    <a:pt x="1336295" y="12700"/>
                  </a:lnTo>
                  <a:lnTo>
                    <a:pt x="1340613" y="12700"/>
                  </a:lnTo>
                  <a:lnTo>
                    <a:pt x="1343407" y="2794"/>
                  </a:lnTo>
                  <a:lnTo>
                    <a:pt x="1336295" y="0"/>
                  </a:lnTo>
                  <a:close/>
                  <a:moveTo>
                    <a:pt x="1371855" y="0"/>
                  </a:moveTo>
                  <a:lnTo>
                    <a:pt x="1369061" y="9906"/>
                  </a:lnTo>
                  <a:lnTo>
                    <a:pt x="1375411" y="12700"/>
                  </a:lnTo>
                  <a:lnTo>
                    <a:pt x="1379729" y="12700"/>
                  </a:lnTo>
                  <a:lnTo>
                    <a:pt x="1382523" y="2794"/>
                  </a:lnTo>
                  <a:lnTo>
                    <a:pt x="1375411" y="0"/>
                  </a:lnTo>
                  <a:close/>
                  <a:moveTo>
                    <a:pt x="1410971" y="0"/>
                  </a:moveTo>
                  <a:lnTo>
                    <a:pt x="1408177" y="9906"/>
                  </a:lnTo>
                  <a:lnTo>
                    <a:pt x="1414527" y="12700"/>
                  </a:lnTo>
                  <a:lnTo>
                    <a:pt x="1418845" y="12700"/>
                  </a:lnTo>
                  <a:lnTo>
                    <a:pt x="1421639" y="2794"/>
                  </a:lnTo>
                  <a:lnTo>
                    <a:pt x="1414527" y="0"/>
                  </a:lnTo>
                  <a:close/>
                  <a:moveTo>
                    <a:pt x="1450087" y="0"/>
                  </a:moveTo>
                  <a:lnTo>
                    <a:pt x="1447293" y="9906"/>
                  </a:lnTo>
                  <a:lnTo>
                    <a:pt x="1453643" y="12700"/>
                  </a:lnTo>
                  <a:lnTo>
                    <a:pt x="1457961" y="12700"/>
                  </a:lnTo>
                  <a:lnTo>
                    <a:pt x="1460755" y="2794"/>
                  </a:lnTo>
                  <a:lnTo>
                    <a:pt x="1453643" y="0"/>
                  </a:lnTo>
                  <a:close/>
                  <a:moveTo>
                    <a:pt x="1489203" y="0"/>
                  </a:moveTo>
                  <a:lnTo>
                    <a:pt x="1486409" y="9906"/>
                  </a:lnTo>
                  <a:lnTo>
                    <a:pt x="1492759" y="12700"/>
                  </a:lnTo>
                  <a:lnTo>
                    <a:pt x="1497077" y="12700"/>
                  </a:lnTo>
                  <a:lnTo>
                    <a:pt x="1499871" y="2794"/>
                  </a:lnTo>
                  <a:lnTo>
                    <a:pt x="1492759" y="0"/>
                  </a:lnTo>
                  <a:close/>
                  <a:moveTo>
                    <a:pt x="1528319" y="0"/>
                  </a:moveTo>
                  <a:lnTo>
                    <a:pt x="1525525" y="9906"/>
                  </a:lnTo>
                  <a:lnTo>
                    <a:pt x="1531875" y="12700"/>
                  </a:lnTo>
                  <a:lnTo>
                    <a:pt x="1536193" y="12700"/>
                  </a:lnTo>
                  <a:lnTo>
                    <a:pt x="1538987" y="2794"/>
                  </a:lnTo>
                  <a:lnTo>
                    <a:pt x="1531875" y="0"/>
                  </a:lnTo>
                  <a:close/>
                  <a:moveTo>
                    <a:pt x="1567435" y="0"/>
                  </a:moveTo>
                  <a:lnTo>
                    <a:pt x="1564641" y="9906"/>
                  </a:lnTo>
                  <a:lnTo>
                    <a:pt x="1570991" y="12700"/>
                  </a:lnTo>
                  <a:lnTo>
                    <a:pt x="1575309" y="12700"/>
                  </a:lnTo>
                  <a:lnTo>
                    <a:pt x="1578103" y="2794"/>
                  </a:lnTo>
                  <a:lnTo>
                    <a:pt x="1570991" y="0"/>
                  </a:lnTo>
                  <a:close/>
                  <a:moveTo>
                    <a:pt x="1606551" y="0"/>
                  </a:moveTo>
                  <a:lnTo>
                    <a:pt x="1603757" y="9906"/>
                  </a:lnTo>
                  <a:lnTo>
                    <a:pt x="1610107" y="12700"/>
                  </a:lnTo>
                  <a:lnTo>
                    <a:pt x="1614425" y="12700"/>
                  </a:lnTo>
                  <a:lnTo>
                    <a:pt x="1617219" y="2794"/>
                  </a:lnTo>
                  <a:lnTo>
                    <a:pt x="1610107" y="0"/>
                  </a:lnTo>
                  <a:close/>
                  <a:moveTo>
                    <a:pt x="1645667" y="0"/>
                  </a:moveTo>
                  <a:lnTo>
                    <a:pt x="1642873" y="9906"/>
                  </a:lnTo>
                  <a:lnTo>
                    <a:pt x="1649223" y="12700"/>
                  </a:lnTo>
                  <a:lnTo>
                    <a:pt x="1653541" y="12700"/>
                  </a:lnTo>
                  <a:lnTo>
                    <a:pt x="1656335" y="2794"/>
                  </a:lnTo>
                  <a:lnTo>
                    <a:pt x="1649223" y="0"/>
                  </a:lnTo>
                  <a:close/>
                  <a:moveTo>
                    <a:pt x="1684783" y="0"/>
                  </a:moveTo>
                  <a:lnTo>
                    <a:pt x="1681989" y="9906"/>
                  </a:lnTo>
                  <a:lnTo>
                    <a:pt x="1688339" y="12700"/>
                  </a:lnTo>
                  <a:lnTo>
                    <a:pt x="1692657" y="12700"/>
                  </a:lnTo>
                  <a:lnTo>
                    <a:pt x="1695451" y="2794"/>
                  </a:lnTo>
                  <a:lnTo>
                    <a:pt x="1688339" y="0"/>
                  </a:lnTo>
                  <a:close/>
                  <a:moveTo>
                    <a:pt x="1723899" y="0"/>
                  </a:moveTo>
                  <a:lnTo>
                    <a:pt x="1721105" y="9906"/>
                  </a:lnTo>
                  <a:lnTo>
                    <a:pt x="1727455" y="12700"/>
                  </a:lnTo>
                  <a:lnTo>
                    <a:pt x="1731773" y="12700"/>
                  </a:lnTo>
                  <a:lnTo>
                    <a:pt x="1734567" y="2794"/>
                  </a:lnTo>
                  <a:lnTo>
                    <a:pt x="1727455" y="0"/>
                  </a:lnTo>
                  <a:close/>
                  <a:moveTo>
                    <a:pt x="1763015" y="0"/>
                  </a:moveTo>
                  <a:lnTo>
                    <a:pt x="1760221" y="9906"/>
                  </a:lnTo>
                  <a:lnTo>
                    <a:pt x="1766571" y="12700"/>
                  </a:lnTo>
                  <a:lnTo>
                    <a:pt x="1770889" y="12700"/>
                  </a:lnTo>
                  <a:lnTo>
                    <a:pt x="1773683" y="2794"/>
                  </a:lnTo>
                  <a:lnTo>
                    <a:pt x="1766571" y="0"/>
                  </a:lnTo>
                  <a:close/>
                  <a:moveTo>
                    <a:pt x="1802131" y="0"/>
                  </a:moveTo>
                  <a:lnTo>
                    <a:pt x="1799337" y="9906"/>
                  </a:lnTo>
                  <a:lnTo>
                    <a:pt x="1805687" y="12700"/>
                  </a:lnTo>
                  <a:lnTo>
                    <a:pt x="1810005" y="12700"/>
                  </a:lnTo>
                  <a:lnTo>
                    <a:pt x="1812799" y="2794"/>
                  </a:lnTo>
                  <a:lnTo>
                    <a:pt x="1805687" y="0"/>
                  </a:lnTo>
                  <a:close/>
                  <a:moveTo>
                    <a:pt x="1841247" y="0"/>
                  </a:moveTo>
                  <a:lnTo>
                    <a:pt x="1838453" y="9906"/>
                  </a:lnTo>
                  <a:lnTo>
                    <a:pt x="1844803" y="12700"/>
                  </a:lnTo>
                  <a:lnTo>
                    <a:pt x="1849121" y="12700"/>
                  </a:lnTo>
                  <a:lnTo>
                    <a:pt x="1851915" y="2794"/>
                  </a:lnTo>
                  <a:lnTo>
                    <a:pt x="1844803" y="0"/>
                  </a:lnTo>
                  <a:close/>
                  <a:moveTo>
                    <a:pt x="1880363" y="0"/>
                  </a:moveTo>
                  <a:lnTo>
                    <a:pt x="1877569" y="9906"/>
                  </a:lnTo>
                  <a:lnTo>
                    <a:pt x="1883919" y="12700"/>
                  </a:lnTo>
                  <a:lnTo>
                    <a:pt x="1888237" y="12700"/>
                  </a:lnTo>
                  <a:lnTo>
                    <a:pt x="1891031" y="2794"/>
                  </a:lnTo>
                  <a:lnTo>
                    <a:pt x="1883919" y="0"/>
                  </a:lnTo>
                  <a:close/>
                  <a:moveTo>
                    <a:pt x="1919479" y="0"/>
                  </a:moveTo>
                  <a:lnTo>
                    <a:pt x="1916685" y="9906"/>
                  </a:lnTo>
                  <a:lnTo>
                    <a:pt x="1923035" y="12700"/>
                  </a:lnTo>
                  <a:lnTo>
                    <a:pt x="1927353" y="12700"/>
                  </a:lnTo>
                  <a:lnTo>
                    <a:pt x="1930147" y="2794"/>
                  </a:lnTo>
                  <a:lnTo>
                    <a:pt x="1923035" y="0"/>
                  </a:lnTo>
                  <a:close/>
                  <a:moveTo>
                    <a:pt x="1958595" y="0"/>
                  </a:moveTo>
                  <a:lnTo>
                    <a:pt x="1955801" y="9906"/>
                  </a:lnTo>
                  <a:lnTo>
                    <a:pt x="1962151" y="12700"/>
                  </a:lnTo>
                  <a:lnTo>
                    <a:pt x="1966469" y="12700"/>
                  </a:lnTo>
                  <a:lnTo>
                    <a:pt x="1969263" y="2794"/>
                  </a:lnTo>
                  <a:lnTo>
                    <a:pt x="1962151" y="0"/>
                  </a:lnTo>
                  <a:close/>
                  <a:moveTo>
                    <a:pt x="1997711" y="0"/>
                  </a:moveTo>
                  <a:lnTo>
                    <a:pt x="1994917" y="9906"/>
                  </a:lnTo>
                  <a:lnTo>
                    <a:pt x="2001267" y="12700"/>
                  </a:lnTo>
                  <a:lnTo>
                    <a:pt x="2005585" y="12700"/>
                  </a:lnTo>
                  <a:lnTo>
                    <a:pt x="2008379" y="2794"/>
                  </a:lnTo>
                  <a:lnTo>
                    <a:pt x="2001267" y="0"/>
                  </a:lnTo>
                  <a:close/>
                  <a:moveTo>
                    <a:pt x="2036827" y="0"/>
                  </a:moveTo>
                  <a:lnTo>
                    <a:pt x="2034033" y="9906"/>
                  </a:lnTo>
                  <a:lnTo>
                    <a:pt x="2040383" y="12700"/>
                  </a:lnTo>
                  <a:lnTo>
                    <a:pt x="2044701" y="12700"/>
                  </a:lnTo>
                  <a:lnTo>
                    <a:pt x="2047495" y="2794"/>
                  </a:lnTo>
                  <a:lnTo>
                    <a:pt x="2040383" y="0"/>
                  </a:lnTo>
                  <a:close/>
                  <a:moveTo>
                    <a:pt x="2075943" y="0"/>
                  </a:moveTo>
                  <a:lnTo>
                    <a:pt x="2073149" y="9906"/>
                  </a:lnTo>
                  <a:lnTo>
                    <a:pt x="2079499" y="12700"/>
                  </a:lnTo>
                  <a:lnTo>
                    <a:pt x="2083817" y="12700"/>
                  </a:lnTo>
                  <a:lnTo>
                    <a:pt x="2086611" y="2794"/>
                  </a:lnTo>
                  <a:lnTo>
                    <a:pt x="2079499" y="0"/>
                  </a:lnTo>
                  <a:close/>
                  <a:moveTo>
                    <a:pt x="2115059" y="0"/>
                  </a:moveTo>
                  <a:lnTo>
                    <a:pt x="2112265" y="9906"/>
                  </a:lnTo>
                  <a:lnTo>
                    <a:pt x="2118615" y="12700"/>
                  </a:lnTo>
                  <a:lnTo>
                    <a:pt x="2122933" y="12700"/>
                  </a:lnTo>
                  <a:lnTo>
                    <a:pt x="2125727" y="2794"/>
                  </a:lnTo>
                  <a:lnTo>
                    <a:pt x="2118615" y="0"/>
                  </a:lnTo>
                  <a:close/>
                  <a:moveTo>
                    <a:pt x="2154175" y="0"/>
                  </a:moveTo>
                  <a:lnTo>
                    <a:pt x="2151381" y="9906"/>
                  </a:lnTo>
                  <a:lnTo>
                    <a:pt x="2157731" y="12700"/>
                  </a:lnTo>
                  <a:lnTo>
                    <a:pt x="2162049" y="12700"/>
                  </a:lnTo>
                  <a:lnTo>
                    <a:pt x="2164843" y="2794"/>
                  </a:lnTo>
                  <a:lnTo>
                    <a:pt x="2157731" y="0"/>
                  </a:lnTo>
                  <a:close/>
                  <a:moveTo>
                    <a:pt x="2193291" y="0"/>
                  </a:moveTo>
                  <a:lnTo>
                    <a:pt x="2190497" y="9906"/>
                  </a:lnTo>
                  <a:lnTo>
                    <a:pt x="2196847" y="12700"/>
                  </a:lnTo>
                  <a:lnTo>
                    <a:pt x="2201165" y="12700"/>
                  </a:lnTo>
                  <a:lnTo>
                    <a:pt x="2203959" y="2794"/>
                  </a:lnTo>
                  <a:lnTo>
                    <a:pt x="2196847" y="0"/>
                  </a:lnTo>
                  <a:close/>
                  <a:moveTo>
                    <a:pt x="2232407" y="0"/>
                  </a:moveTo>
                  <a:lnTo>
                    <a:pt x="2229613" y="9906"/>
                  </a:lnTo>
                  <a:lnTo>
                    <a:pt x="2235963" y="12700"/>
                  </a:lnTo>
                  <a:lnTo>
                    <a:pt x="2240281" y="12700"/>
                  </a:lnTo>
                  <a:lnTo>
                    <a:pt x="2243075" y="2794"/>
                  </a:lnTo>
                  <a:lnTo>
                    <a:pt x="2235963" y="0"/>
                  </a:lnTo>
                  <a:close/>
                  <a:moveTo>
                    <a:pt x="2271523" y="0"/>
                  </a:moveTo>
                  <a:lnTo>
                    <a:pt x="2268729" y="9906"/>
                  </a:lnTo>
                  <a:lnTo>
                    <a:pt x="2275079" y="12700"/>
                  </a:lnTo>
                  <a:lnTo>
                    <a:pt x="2279397" y="12700"/>
                  </a:lnTo>
                  <a:lnTo>
                    <a:pt x="2282191" y="2794"/>
                  </a:lnTo>
                  <a:lnTo>
                    <a:pt x="2275079" y="0"/>
                  </a:lnTo>
                  <a:close/>
                  <a:moveTo>
                    <a:pt x="2310639" y="0"/>
                  </a:moveTo>
                  <a:lnTo>
                    <a:pt x="2307845" y="9906"/>
                  </a:lnTo>
                  <a:lnTo>
                    <a:pt x="2314195" y="12700"/>
                  </a:lnTo>
                  <a:lnTo>
                    <a:pt x="2318513" y="12700"/>
                  </a:lnTo>
                  <a:lnTo>
                    <a:pt x="2321307" y="2794"/>
                  </a:lnTo>
                  <a:lnTo>
                    <a:pt x="2314195" y="0"/>
                  </a:lnTo>
                  <a:close/>
                  <a:moveTo>
                    <a:pt x="2349755" y="0"/>
                  </a:moveTo>
                  <a:lnTo>
                    <a:pt x="2346961" y="9906"/>
                  </a:lnTo>
                  <a:lnTo>
                    <a:pt x="2353311" y="12700"/>
                  </a:lnTo>
                  <a:lnTo>
                    <a:pt x="2357629" y="12700"/>
                  </a:lnTo>
                  <a:lnTo>
                    <a:pt x="2360423" y="2794"/>
                  </a:lnTo>
                  <a:lnTo>
                    <a:pt x="2353311" y="0"/>
                  </a:lnTo>
                  <a:close/>
                  <a:moveTo>
                    <a:pt x="2388871" y="0"/>
                  </a:moveTo>
                  <a:lnTo>
                    <a:pt x="2386077" y="9906"/>
                  </a:lnTo>
                  <a:lnTo>
                    <a:pt x="2392427" y="12700"/>
                  </a:lnTo>
                  <a:lnTo>
                    <a:pt x="2396745" y="12700"/>
                  </a:lnTo>
                  <a:lnTo>
                    <a:pt x="2399539" y="2794"/>
                  </a:lnTo>
                  <a:lnTo>
                    <a:pt x="2392427" y="0"/>
                  </a:lnTo>
                  <a:close/>
                  <a:moveTo>
                    <a:pt x="2427987" y="0"/>
                  </a:moveTo>
                  <a:lnTo>
                    <a:pt x="2425193" y="9906"/>
                  </a:lnTo>
                  <a:lnTo>
                    <a:pt x="2431543" y="12700"/>
                  </a:lnTo>
                  <a:lnTo>
                    <a:pt x="2435861" y="12700"/>
                  </a:lnTo>
                  <a:lnTo>
                    <a:pt x="2438655" y="2794"/>
                  </a:lnTo>
                  <a:lnTo>
                    <a:pt x="2431543" y="0"/>
                  </a:lnTo>
                  <a:close/>
                  <a:moveTo>
                    <a:pt x="2467103" y="0"/>
                  </a:moveTo>
                  <a:lnTo>
                    <a:pt x="2464309" y="9906"/>
                  </a:lnTo>
                  <a:lnTo>
                    <a:pt x="2470659" y="12700"/>
                  </a:lnTo>
                  <a:lnTo>
                    <a:pt x="2474977" y="12700"/>
                  </a:lnTo>
                  <a:lnTo>
                    <a:pt x="2477771" y="2794"/>
                  </a:lnTo>
                  <a:lnTo>
                    <a:pt x="2470659" y="0"/>
                  </a:lnTo>
                  <a:close/>
                  <a:moveTo>
                    <a:pt x="2506219" y="0"/>
                  </a:moveTo>
                  <a:lnTo>
                    <a:pt x="2503425" y="9906"/>
                  </a:lnTo>
                  <a:lnTo>
                    <a:pt x="2509775" y="12700"/>
                  </a:lnTo>
                  <a:lnTo>
                    <a:pt x="2514093" y="12700"/>
                  </a:lnTo>
                  <a:lnTo>
                    <a:pt x="2516887" y="2794"/>
                  </a:lnTo>
                  <a:lnTo>
                    <a:pt x="2509775" y="0"/>
                  </a:lnTo>
                  <a:close/>
                  <a:moveTo>
                    <a:pt x="2545335" y="0"/>
                  </a:moveTo>
                  <a:lnTo>
                    <a:pt x="2542541" y="9906"/>
                  </a:lnTo>
                  <a:lnTo>
                    <a:pt x="2548891" y="12700"/>
                  </a:lnTo>
                  <a:lnTo>
                    <a:pt x="2553209" y="12700"/>
                  </a:lnTo>
                  <a:lnTo>
                    <a:pt x="2556003" y="2794"/>
                  </a:lnTo>
                  <a:lnTo>
                    <a:pt x="2548891" y="0"/>
                  </a:lnTo>
                  <a:close/>
                  <a:moveTo>
                    <a:pt x="2584451" y="0"/>
                  </a:moveTo>
                  <a:lnTo>
                    <a:pt x="2581657" y="9906"/>
                  </a:lnTo>
                  <a:lnTo>
                    <a:pt x="2588007" y="12700"/>
                  </a:lnTo>
                  <a:lnTo>
                    <a:pt x="2592325" y="12700"/>
                  </a:lnTo>
                  <a:lnTo>
                    <a:pt x="2595119" y="2794"/>
                  </a:lnTo>
                  <a:lnTo>
                    <a:pt x="2588007" y="0"/>
                  </a:lnTo>
                  <a:close/>
                  <a:moveTo>
                    <a:pt x="2623567" y="0"/>
                  </a:moveTo>
                  <a:lnTo>
                    <a:pt x="2620773" y="9906"/>
                  </a:lnTo>
                  <a:lnTo>
                    <a:pt x="2627123" y="12700"/>
                  </a:lnTo>
                  <a:lnTo>
                    <a:pt x="2631441" y="12700"/>
                  </a:lnTo>
                  <a:lnTo>
                    <a:pt x="2634235" y="2794"/>
                  </a:lnTo>
                  <a:lnTo>
                    <a:pt x="2627123" y="0"/>
                  </a:lnTo>
                  <a:close/>
                  <a:moveTo>
                    <a:pt x="2662683" y="0"/>
                  </a:moveTo>
                  <a:lnTo>
                    <a:pt x="2659889" y="9906"/>
                  </a:lnTo>
                  <a:lnTo>
                    <a:pt x="2666239" y="12700"/>
                  </a:lnTo>
                  <a:lnTo>
                    <a:pt x="2670557" y="12700"/>
                  </a:lnTo>
                  <a:lnTo>
                    <a:pt x="2673351" y="2794"/>
                  </a:lnTo>
                  <a:lnTo>
                    <a:pt x="2666239" y="0"/>
                  </a:lnTo>
                  <a:close/>
                  <a:moveTo>
                    <a:pt x="2701799" y="0"/>
                  </a:moveTo>
                  <a:lnTo>
                    <a:pt x="2699005" y="9906"/>
                  </a:lnTo>
                  <a:lnTo>
                    <a:pt x="2705355" y="12700"/>
                  </a:lnTo>
                  <a:lnTo>
                    <a:pt x="2709673" y="12700"/>
                  </a:lnTo>
                  <a:lnTo>
                    <a:pt x="2712467" y="2794"/>
                  </a:lnTo>
                  <a:lnTo>
                    <a:pt x="2705355" y="0"/>
                  </a:lnTo>
                  <a:close/>
                  <a:moveTo>
                    <a:pt x="2740915" y="0"/>
                  </a:moveTo>
                  <a:lnTo>
                    <a:pt x="2738121" y="9906"/>
                  </a:lnTo>
                  <a:lnTo>
                    <a:pt x="2744471" y="12700"/>
                  </a:lnTo>
                  <a:lnTo>
                    <a:pt x="2748789" y="12700"/>
                  </a:lnTo>
                  <a:lnTo>
                    <a:pt x="2751583" y="2794"/>
                  </a:lnTo>
                  <a:lnTo>
                    <a:pt x="2744471" y="0"/>
                  </a:lnTo>
                  <a:close/>
                  <a:moveTo>
                    <a:pt x="2780031" y="0"/>
                  </a:moveTo>
                  <a:lnTo>
                    <a:pt x="2777237" y="9906"/>
                  </a:lnTo>
                  <a:lnTo>
                    <a:pt x="2783587" y="12700"/>
                  </a:lnTo>
                  <a:lnTo>
                    <a:pt x="2787905" y="12700"/>
                  </a:lnTo>
                  <a:lnTo>
                    <a:pt x="2790699" y="2794"/>
                  </a:lnTo>
                  <a:lnTo>
                    <a:pt x="2783587" y="0"/>
                  </a:lnTo>
                  <a:close/>
                  <a:moveTo>
                    <a:pt x="2819147" y="0"/>
                  </a:moveTo>
                  <a:lnTo>
                    <a:pt x="2816353" y="9906"/>
                  </a:lnTo>
                  <a:lnTo>
                    <a:pt x="2822703" y="12700"/>
                  </a:lnTo>
                  <a:lnTo>
                    <a:pt x="2827021" y="12700"/>
                  </a:lnTo>
                  <a:lnTo>
                    <a:pt x="2829815" y="2794"/>
                  </a:lnTo>
                  <a:lnTo>
                    <a:pt x="2822703" y="0"/>
                  </a:lnTo>
                  <a:close/>
                  <a:moveTo>
                    <a:pt x="2858263" y="0"/>
                  </a:moveTo>
                  <a:lnTo>
                    <a:pt x="2855469" y="9906"/>
                  </a:lnTo>
                  <a:lnTo>
                    <a:pt x="2861819" y="12700"/>
                  </a:lnTo>
                  <a:lnTo>
                    <a:pt x="2866137" y="12700"/>
                  </a:lnTo>
                  <a:lnTo>
                    <a:pt x="2868931" y="2794"/>
                  </a:lnTo>
                  <a:lnTo>
                    <a:pt x="2861819" y="0"/>
                  </a:lnTo>
                  <a:close/>
                  <a:moveTo>
                    <a:pt x="2897379" y="0"/>
                  </a:moveTo>
                  <a:lnTo>
                    <a:pt x="2894585" y="9906"/>
                  </a:lnTo>
                  <a:lnTo>
                    <a:pt x="2900935" y="12700"/>
                  </a:lnTo>
                  <a:lnTo>
                    <a:pt x="2905253" y="12700"/>
                  </a:lnTo>
                  <a:lnTo>
                    <a:pt x="2908047" y="2794"/>
                  </a:lnTo>
                  <a:lnTo>
                    <a:pt x="2900935" y="0"/>
                  </a:lnTo>
                  <a:close/>
                  <a:moveTo>
                    <a:pt x="2936495" y="0"/>
                  </a:moveTo>
                  <a:lnTo>
                    <a:pt x="2933701" y="9906"/>
                  </a:lnTo>
                  <a:lnTo>
                    <a:pt x="2940051" y="12700"/>
                  </a:lnTo>
                  <a:lnTo>
                    <a:pt x="2944369" y="12700"/>
                  </a:lnTo>
                  <a:lnTo>
                    <a:pt x="2947163" y="2794"/>
                  </a:lnTo>
                  <a:lnTo>
                    <a:pt x="2940051" y="0"/>
                  </a:lnTo>
                  <a:close/>
                  <a:moveTo>
                    <a:pt x="2975611" y="0"/>
                  </a:moveTo>
                  <a:lnTo>
                    <a:pt x="2972817" y="9906"/>
                  </a:lnTo>
                  <a:lnTo>
                    <a:pt x="2979167" y="12700"/>
                  </a:lnTo>
                  <a:lnTo>
                    <a:pt x="2983485" y="12700"/>
                  </a:lnTo>
                  <a:lnTo>
                    <a:pt x="2986279" y="2794"/>
                  </a:lnTo>
                  <a:lnTo>
                    <a:pt x="2979167" y="0"/>
                  </a:lnTo>
                  <a:close/>
                  <a:moveTo>
                    <a:pt x="3014727" y="0"/>
                  </a:moveTo>
                  <a:lnTo>
                    <a:pt x="3011933" y="9906"/>
                  </a:lnTo>
                  <a:lnTo>
                    <a:pt x="3018283" y="12700"/>
                  </a:lnTo>
                  <a:lnTo>
                    <a:pt x="3022601" y="12700"/>
                  </a:lnTo>
                  <a:lnTo>
                    <a:pt x="3025395" y="2794"/>
                  </a:lnTo>
                  <a:lnTo>
                    <a:pt x="3018283" y="0"/>
                  </a:lnTo>
                  <a:close/>
                  <a:moveTo>
                    <a:pt x="3053843" y="0"/>
                  </a:moveTo>
                  <a:lnTo>
                    <a:pt x="3051049" y="9906"/>
                  </a:lnTo>
                  <a:lnTo>
                    <a:pt x="3057399" y="12700"/>
                  </a:lnTo>
                  <a:lnTo>
                    <a:pt x="3061717" y="12700"/>
                  </a:lnTo>
                  <a:lnTo>
                    <a:pt x="3064511" y="2794"/>
                  </a:lnTo>
                  <a:lnTo>
                    <a:pt x="3057399" y="0"/>
                  </a:lnTo>
                  <a:close/>
                  <a:moveTo>
                    <a:pt x="3092960" y="0"/>
                  </a:moveTo>
                  <a:lnTo>
                    <a:pt x="3090166" y="9906"/>
                  </a:lnTo>
                  <a:lnTo>
                    <a:pt x="3096516" y="12700"/>
                  </a:lnTo>
                  <a:lnTo>
                    <a:pt x="3100833" y="12700"/>
                  </a:lnTo>
                  <a:lnTo>
                    <a:pt x="3103627" y="2794"/>
                  </a:lnTo>
                  <a:lnTo>
                    <a:pt x="3096516" y="0"/>
                  </a:lnTo>
                  <a:close/>
                  <a:moveTo>
                    <a:pt x="3132076" y="0"/>
                  </a:moveTo>
                  <a:lnTo>
                    <a:pt x="3129282" y="9906"/>
                  </a:lnTo>
                  <a:lnTo>
                    <a:pt x="3135632" y="12700"/>
                  </a:lnTo>
                  <a:lnTo>
                    <a:pt x="3139949" y="12700"/>
                  </a:lnTo>
                  <a:lnTo>
                    <a:pt x="3142743" y="2794"/>
                  </a:lnTo>
                  <a:lnTo>
                    <a:pt x="3135632" y="0"/>
                  </a:lnTo>
                  <a:close/>
                  <a:moveTo>
                    <a:pt x="3171192" y="0"/>
                  </a:moveTo>
                  <a:lnTo>
                    <a:pt x="3168398" y="9906"/>
                  </a:lnTo>
                  <a:lnTo>
                    <a:pt x="3174748" y="12700"/>
                  </a:lnTo>
                  <a:lnTo>
                    <a:pt x="3179066" y="12700"/>
                  </a:lnTo>
                  <a:lnTo>
                    <a:pt x="3181860" y="2794"/>
                  </a:lnTo>
                  <a:lnTo>
                    <a:pt x="3174748" y="0"/>
                  </a:lnTo>
                  <a:close/>
                  <a:moveTo>
                    <a:pt x="3210307" y="0"/>
                  </a:moveTo>
                  <a:lnTo>
                    <a:pt x="3207513" y="9906"/>
                  </a:lnTo>
                  <a:lnTo>
                    <a:pt x="3213863" y="12700"/>
                  </a:lnTo>
                  <a:lnTo>
                    <a:pt x="3218181" y="12700"/>
                  </a:lnTo>
                  <a:lnTo>
                    <a:pt x="3220975" y="2794"/>
                  </a:lnTo>
                  <a:lnTo>
                    <a:pt x="3213863" y="0"/>
                  </a:lnTo>
                  <a:close/>
                  <a:moveTo>
                    <a:pt x="3249423" y="0"/>
                  </a:moveTo>
                  <a:lnTo>
                    <a:pt x="3246629" y="9906"/>
                  </a:lnTo>
                  <a:lnTo>
                    <a:pt x="3252979" y="12700"/>
                  </a:lnTo>
                  <a:lnTo>
                    <a:pt x="3257297" y="12700"/>
                  </a:lnTo>
                  <a:lnTo>
                    <a:pt x="3260091" y="2794"/>
                  </a:lnTo>
                  <a:lnTo>
                    <a:pt x="3252979" y="0"/>
                  </a:lnTo>
                  <a:close/>
                  <a:moveTo>
                    <a:pt x="3288539" y="0"/>
                  </a:moveTo>
                  <a:lnTo>
                    <a:pt x="3285745" y="9906"/>
                  </a:lnTo>
                  <a:lnTo>
                    <a:pt x="3292095" y="12700"/>
                  </a:lnTo>
                  <a:lnTo>
                    <a:pt x="3296413" y="12700"/>
                  </a:lnTo>
                  <a:lnTo>
                    <a:pt x="3299207" y="2794"/>
                  </a:lnTo>
                  <a:lnTo>
                    <a:pt x="3292095" y="0"/>
                  </a:lnTo>
                  <a:close/>
                  <a:moveTo>
                    <a:pt x="3327655" y="0"/>
                  </a:moveTo>
                  <a:lnTo>
                    <a:pt x="3324861" y="9906"/>
                  </a:lnTo>
                  <a:lnTo>
                    <a:pt x="3331211" y="12700"/>
                  </a:lnTo>
                  <a:lnTo>
                    <a:pt x="3335529" y="12700"/>
                  </a:lnTo>
                  <a:lnTo>
                    <a:pt x="3338323" y="2794"/>
                  </a:lnTo>
                  <a:lnTo>
                    <a:pt x="3331211" y="0"/>
                  </a:lnTo>
                  <a:close/>
                  <a:moveTo>
                    <a:pt x="3366771" y="0"/>
                  </a:moveTo>
                  <a:lnTo>
                    <a:pt x="3363977" y="9906"/>
                  </a:lnTo>
                  <a:lnTo>
                    <a:pt x="3370327" y="12700"/>
                  </a:lnTo>
                  <a:lnTo>
                    <a:pt x="3374645" y="12700"/>
                  </a:lnTo>
                  <a:lnTo>
                    <a:pt x="3377439" y="2794"/>
                  </a:lnTo>
                  <a:lnTo>
                    <a:pt x="3370327" y="0"/>
                  </a:lnTo>
                  <a:close/>
                  <a:moveTo>
                    <a:pt x="3405887" y="0"/>
                  </a:moveTo>
                  <a:lnTo>
                    <a:pt x="3403093" y="9906"/>
                  </a:lnTo>
                  <a:lnTo>
                    <a:pt x="3409443" y="12700"/>
                  </a:lnTo>
                  <a:lnTo>
                    <a:pt x="3413760" y="12700"/>
                  </a:lnTo>
                  <a:lnTo>
                    <a:pt x="3416554" y="2794"/>
                  </a:lnTo>
                  <a:lnTo>
                    <a:pt x="3409443" y="0"/>
                  </a:lnTo>
                  <a:close/>
                  <a:moveTo>
                    <a:pt x="3445002" y="0"/>
                  </a:moveTo>
                  <a:lnTo>
                    <a:pt x="3442208" y="9906"/>
                  </a:lnTo>
                  <a:lnTo>
                    <a:pt x="3448558" y="12700"/>
                  </a:lnTo>
                  <a:lnTo>
                    <a:pt x="3452876" y="12700"/>
                  </a:lnTo>
                  <a:lnTo>
                    <a:pt x="3455670" y="2794"/>
                  </a:lnTo>
                  <a:lnTo>
                    <a:pt x="3448558" y="0"/>
                  </a:lnTo>
                  <a:close/>
                  <a:moveTo>
                    <a:pt x="3484118" y="0"/>
                  </a:moveTo>
                  <a:lnTo>
                    <a:pt x="3481324" y="9906"/>
                  </a:lnTo>
                  <a:lnTo>
                    <a:pt x="3487674" y="12700"/>
                  </a:lnTo>
                  <a:lnTo>
                    <a:pt x="3491992" y="12700"/>
                  </a:lnTo>
                  <a:lnTo>
                    <a:pt x="3494786" y="2794"/>
                  </a:lnTo>
                  <a:lnTo>
                    <a:pt x="3487674" y="0"/>
                  </a:lnTo>
                  <a:close/>
                  <a:moveTo>
                    <a:pt x="3523234" y="0"/>
                  </a:moveTo>
                  <a:lnTo>
                    <a:pt x="3520440" y="9906"/>
                  </a:lnTo>
                  <a:lnTo>
                    <a:pt x="3526790" y="12700"/>
                  </a:lnTo>
                  <a:lnTo>
                    <a:pt x="3531108" y="12700"/>
                  </a:lnTo>
                  <a:lnTo>
                    <a:pt x="3533902" y="2794"/>
                  </a:lnTo>
                  <a:lnTo>
                    <a:pt x="3526790" y="0"/>
                  </a:lnTo>
                  <a:close/>
                  <a:moveTo>
                    <a:pt x="3562350" y="0"/>
                  </a:moveTo>
                  <a:lnTo>
                    <a:pt x="3559556" y="9906"/>
                  </a:lnTo>
                  <a:lnTo>
                    <a:pt x="3565906" y="12700"/>
                  </a:lnTo>
                  <a:lnTo>
                    <a:pt x="3570224" y="12700"/>
                  </a:lnTo>
                  <a:lnTo>
                    <a:pt x="3573018" y="2794"/>
                  </a:lnTo>
                  <a:lnTo>
                    <a:pt x="3565906" y="0"/>
                  </a:lnTo>
                  <a:close/>
                </a:path>
              </a:pathLst>
            </a:custGeom>
            <a:solidFill>
              <a:srgbClr val="005888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63500" y="1775841"/>
              <a:ext cx="12700" cy="12700"/>
            </a:xfrm>
            <a:custGeom>
              <a:avLst/>
              <a:gdLst/>
              <a:ahLst/>
              <a:cxnLst/>
              <a:rect r="r" b="b" t="t" l="l"/>
              <a:pathLst>
                <a:path h="12700" w="12700">
                  <a:moveTo>
                    <a:pt x="6350" y="0"/>
                  </a:moveTo>
                  <a:cubicBezTo>
                    <a:pt x="2794" y="0"/>
                    <a:pt x="0" y="2794"/>
                    <a:pt x="0" y="6350"/>
                  </a:cubicBezTo>
                  <a:cubicBezTo>
                    <a:pt x="0" y="9906"/>
                    <a:pt x="2794" y="12700"/>
                    <a:pt x="6350" y="12700"/>
                  </a:cubicBezTo>
                  <a:cubicBezTo>
                    <a:pt x="9906" y="12700"/>
                    <a:pt x="12700" y="9906"/>
                    <a:pt x="12700" y="6350"/>
                  </a:cubicBezTo>
                  <a:cubicBezTo>
                    <a:pt x="12700" y="2794"/>
                    <a:pt x="9906" y="0"/>
                    <a:pt x="6350" y="0"/>
                  </a:cubicBezTo>
                  <a:close/>
                </a:path>
              </a:pathLst>
            </a:custGeom>
            <a:solidFill>
              <a:srgbClr val="00537F"/>
            </a:solid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833139" y="566159"/>
            <a:ext cx="23288584" cy="154417"/>
            <a:chOff x="0" y="0"/>
            <a:chExt cx="6133619" cy="4066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33619" cy="40669"/>
            </a:xfrm>
            <a:custGeom>
              <a:avLst/>
              <a:gdLst/>
              <a:ahLst/>
              <a:cxnLst/>
              <a:rect r="r" b="b" t="t" l="l"/>
              <a:pathLst>
                <a:path h="40669" w="6133619">
                  <a:moveTo>
                    <a:pt x="0" y="0"/>
                  </a:moveTo>
                  <a:lnTo>
                    <a:pt x="6133619" y="0"/>
                  </a:lnTo>
                  <a:lnTo>
                    <a:pt x="6133619" y="40669"/>
                  </a:lnTo>
                  <a:lnTo>
                    <a:pt x="0" y="40669"/>
                  </a:lnTo>
                  <a:close/>
                </a:path>
              </a:pathLst>
            </a:custGeom>
            <a:solidFill>
              <a:srgbClr val="01537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6133619" cy="787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3673429"/>
            <a:ext cx="15917942" cy="1655773"/>
          </a:xfrm>
          <a:custGeom>
            <a:avLst/>
            <a:gdLst/>
            <a:ahLst/>
            <a:cxnLst/>
            <a:rect r="r" b="b" t="t" l="l"/>
            <a:pathLst>
              <a:path h="1655773" w="15917942">
                <a:moveTo>
                  <a:pt x="0" y="0"/>
                </a:moveTo>
                <a:lnTo>
                  <a:pt x="15917942" y="0"/>
                </a:lnTo>
                <a:lnTo>
                  <a:pt x="15917942" y="1655773"/>
                </a:lnTo>
                <a:lnTo>
                  <a:pt x="0" y="16557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511" t="-1710464" r="-18894" b="-29456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74587" y="2456020"/>
            <a:ext cx="10783311" cy="6585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6"/>
              </a:lnSpc>
            </a:pPr>
            <a:r>
              <a:rPr lang="en-US" b="true" sz="5284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&gt; SINDIKATUAK: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-1796193" y="5888058"/>
            <a:ext cx="18039238" cy="6499890"/>
            <a:chOff x="0" y="0"/>
            <a:chExt cx="106514900" cy="38379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06514900" cy="38379400"/>
            </a:xfrm>
            <a:custGeom>
              <a:avLst/>
              <a:gdLst/>
              <a:ahLst/>
              <a:cxnLst/>
              <a:rect r="r" b="b" t="t" l="l"/>
              <a:pathLst>
                <a:path h="38379400" w="106514900">
                  <a:moveTo>
                    <a:pt x="0" y="0"/>
                  </a:moveTo>
                  <a:lnTo>
                    <a:pt x="106514900" y="0"/>
                  </a:lnTo>
                  <a:lnTo>
                    <a:pt x="106514900" y="38379400"/>
                  </a:lnTo>
                  <a:lnTo>
                    <a:pt x="0" y="38379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3999462" y="7874705"/>
            <a:ext cx="4601468" cy="2412295"/>
            <a:chOff x="0" y="0"/>
            <a:chExt cx="3744646" cy="196310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959349" y="63752"/>
              <a:ext cx="1290206" cy="1835539"/>
            </a:xfrm>
            <a:custGeom>
              <a:avLst/>
              <a:gdLst/>
              <a:ahLst/>
              <a:cxnLst/>
              <a:rect r="r" b="b" t="t" l="l"/>
              <a:pathLst>
                <a:path h="1835539" w="1290206">
                  <a:moveTo>
                    <a:pt x="7119" y="370207"/>
                  </a:moveTo>
                  <a:cubicBezTo>
                    <a:pt x="7373" y="349379"/>
                    <a:pt x="14739" y="331472"/>
                    <a:pt x="29217" y="316994"/>
                  </a:cubicBezTo>
                  <a:lnTo>
                    <a:pt x="29217" y="316994"/>
                  </a:lnTo>
                  <a:lnTo>
                    <a:pt x="29217" y="316994"/>
                  </a:lnTo>
                  <a:lnTo>
                    <a:pt x="324238" y="22100"/>
                  </a:lnTo>
                  <a:lnTo>
                    <a:pt x="324238" y="22100"/>
                  </a:lnTo>
                  <a:lnTo>
                    <a:pt x="324238" y="22100"/>
                  </a:lnTo>
                  <a:cubicBezTo>
                    <a:pt x="338843" y="7495"/>
                    <a:pt x="356750" y="129"/>
                    <a:pt x="377578" y="2"/>
                  </a:cubicBezTo>
                  <a:lnTo>
                    <a:pt x="377578" y="2"/>
                  </a:lnTo>
                  <a:lnTo>
                    <a:pt x="377578" y="2"/>
                  </a:lnTo>
                  <a:cubicBezTo>
                    <a:pt x="398406" y="-125"/>
                    <a:pt x="416186" y="6860"/>
                    <a:pt x="430537" y="21084"/>
                  </a:cubicBezTo>
                  <a:lnTo>
                    <a:pt x="430537" y="21084"/>
                  </a:lnTo>
                  <a:lnTo>
                    <a:pt x="430537" y="21084"/>
                  </a:lnTo>
                  <a:lnTo>
                    <a:pt x="1268991" y="859665"/>
                  </a:lnTo>
                  <a:lnTo>
                    <a:pt x="1264546" y="864110"/>
                  </a:lnTo>
                  <a:lnTo>
                    <a:pt x="1268991" y="859665"/>
                  </a:lnTo>
                  <a:cubicBezTo>
                    <a:pt x="1283342" y="874016"/>
                    <a:pt x="1290454" y="891923"/>
                    <a:pt x="1290200" y="912624"/>
                  </a:cubicBezTo>
                  <a:lnTo>
                    <a:pt x="1283850" y="912497"/>
                  </a:lnTo>
                  <a:lnTo>
                    <a:pt x="1290200" y="912497"/>
                  </a:lnTo>
                  <a:cubicBezTo>
                    <a:pt x="1290073" y="933325"/>
                    <a:pt x="1282580" y="951232"/>
                    <a:pt x="1268102" y="965837"/>
                  </a:cubicBezTo>
                  <a:lnTo>
                    <a:pt x="1268102" y="965837"/>
                  </a:lnTo>
                  <a:lnTo>
                    <a:pt x="1268102" y="965837"/>
                  </a:lnTo>
                  <a:lnTo>
                    <a:pt x="420504" y="1813435"/>
                  </a:lnTo>
                  <a:lnTo>
                    <a:pt x="416059" y="1808990"/>
                  </a:lnTo>
                  <a:lnTo>
                    <a:pt x="420504" y="1813435"/>
                  </a:lnTo>
                  <a:cubicBezTo>
                    <a:pt x="406026" y="1827913"/>
                    <a:pt x="388119" y="1835406"/>
                    <a:pt x="367291" y="1835533"/>
                  </a:cubicBezTo>
                  <a:lnTo>
                    <a:pt x="367291" y="1829183"/>
                  </a:lnTo>
                  <a:lnTo>
                    <a:pt x="367418" y="1835533"/>
                  </a:lnTo>
                  <a:cubicBezTo>
                    <a:pt x="346590" y="1835787"/>
                    <a:pt x="328683" y="1828675"/>
                    <a:pt x="314332" y="1814324"/>
                  </a:cubicBezTo>
                  <a:lnTo>
                    <a:pt x="314332" y="1814324"/>
                  </a:lnTo>
                  <a:lnTo>
                    <a:pt x="314332" y="1814324"/>
                  </a:lnTo>
                  <a:lnTo>
                    <a:pt x="21089" y="1521081"/>
                  </a:lnTo>
                  <a:lnTo>
                    <a:pt x="25534" y="1516636"/>
                  </a:lnTo>
                  <a:lnTo>
                    <a:pt x="21089" y="1521081"/>
                  </a:lnTo>
                  <a:cubicBezTo>
                    <a:pt x="6738" y="1506730"/>
                    <a:pt x="-247" y="1488950"/>
                    <a:pt x="7" y="1468122"/>
                  </a:cubicBezTo>
                  <a:lnTo>
                    <a:pt x="7" y="1468122"/>
                  </a:lnTo>
                  <a:lnTo>
                    <a:pt x="7" y="1468122"/>
                  </a:lnTo>
                  <a:cubicBezTo>
                    <a:pt x="261" y="1447294"/>
                    <a:pt x="7500" y="1429387"/>
                    <a:pt x="22105" y="1414909"/>
                  </a:cubicBezTo>
                  <a:lnTo>
                    <a:pt x="26550" y="1419354"/>
                  </a:lnTo>
                  <a:lnTo>
                    <a:pt x="22105" y="1414909"/>
                  </a:lnTo>
                  <a:lnTo>
                    <a:pt x="525660" y="911354"/>
                  </a:lnTo>
                  <a:lnTo>
                    <a:pt x="530105" y="915799"/>
                  </a:lnTo>
                  <a:lnTo>
                    <a:pt x="525660" y="920244"/>
                  </a:lnTo>
                  <a:lnTo>
                    <a:pt x="28455" y="423039"/>
                  </a:lnTo>
                  <a:lnTo>
                    <a:pt x="32900" y="418594"/>
                  </a:lnTo>
                  <a:lnTo>
                    <a:pt x="28455" y="423039"/>
                  </a:lnTo>
                  <a:cubicBezTo>
                    <a:pt x="14104" y="408688"/>
                    <a:pt x="7119" y="391035"/>
                    <a:pt x="7246" y="370207"/>
                  </a:cubicBezTo>
                  <a:lnTo>
                    <a:pt x="19946" y="370334"/>
                  </a:lnTo>
                  <a:cubicBezTo>
                    <a:pt x="19819" y="387987"/>
                    <a:pt x="25661" y="402338"/>
                    <a:pt x="37472" y="414149"/>
                  </a:cubicBezTo>
                  <a:lnTo>
                    <a:pt x="37472" y="414149"/>
                  </a:lnTo>
                  <a:lnTo>
                    <a:pt x="37472" y="414149"/>
                  </a:lnTo>
                  <a:lnTo>
                    <a:pt x="534677" y="911354"/>
                  </a:lnTo>
                  <a:lnTo>
                    <a:pt x="539122" y="915799"/>
                  </a:lnTo>
                  <a:lnTo>
                    <a:pt x="534677" y="920244"/>
                  </a:lnTo>
                  <a:lnTo>
                    <a:pt x="31122" y="1423799"/>
                  </a:lnTo>
                  <a:lnTo>
                    <a:pt x="31122" y="1423799"/>
                  </a:lnTo>
                  <a:lnTo>
                    <a:pt x="31122" y="1423799"/>
                  </a:lnTo>
                  <a:cubicBezTo>
                    <a:pt x="19057" y="1435864"/>
                    <a:pt x="12961" y="1450596"/>
                    <a:pt x="12707" y="1468249"/>
                  </a:cubicBezTo>
                  <a:lnTo>
                    <a:pt x="6357" y="1468122"/>
                  </a:lnTo>
                  <a:lnTo>
                    <a:pt x="12707" y="1468122"/>
                  </a:lnTo>
                  <a:cubicBezTo>
                    <a:pt x="12580" y="1485775"/>
                    <a:pt x="18295" y="1500253"/>
                    <a:pt x="30106" y="1511937"/>
                  </a:cubicBezTo>
                  <a:lnTo>
                    <a:pt x="323349" y="1805180"/>
                  </a:lnTo>
                  <a:lnTo>
                    <a:pt x="318904" y="1809625"/>
                  </a:lnTo>
                  <a:lnTo>
                    <a:pt x="323349" y="1805180"/>
                  </a:lnTo>
                  <a:cubicBezTo>
                    <a:pt x="335160" y="1816991"/>
                    <a:pt x="349638" y="1822833"/>
                    <a:pt x="367291" y="1822579"/>
                  </a:cubicBezTo>
                  <a:lnTo>
                    <a:pt x="367291" y="1822579"/>
                  </a:lnTo>
                  <a:lnTo>
                    <a:pt x="367291" y="1822579"/>
                  </a:lnTo>
                  <a:cubicBezTo>
                    <a:pt x="384944" y="1822452"/>
                    <a:pt x="399549" y="1816356"/>
                    <a:pt x="411614" y="1804164"/>
                  </a:cubicBezTo>
                  <a:lnTo>
                    <a:pt x="411614" y="1804164"/>
                  </a:lnTo>
                  <a:lnTo>
                    <a:pt x="411614" y="1804164"/>
                  </a:lnTo>
                  <a:lnTo>
                    <a:pt x="1259212" y="956566"/>
                  </a:lnTo>
                  <a:lnTo>
                    <a:pt x="1263657" y="961011"/>
                  </a:lnTo>
                  <a:lnTo>
                    <a:pt x="1259212" y="956566"/>
                  </a:lnTo>
                  <a:cubicBezTo>
                    <a:pt x="1271404" y="944374"/>
                    <a:pt x="1277500" y="929769"/>
                    <a:pt x="1277627" y="912243"/>
                  </a:cubicBezTo>
                  <a:lnTo>
                    <a:pt x="1277627" y="912243"/>
                  </a:lnTo>
                  <a:lnTo>
                    <a:pt x="1277627" y="912243"/>
                  </a:lnTo>
                  <a:cubicBezTo>
                    <a:pt x="1277881" y="894717"/>
                    <a:pt x="1272039" y="880239"/>
                    <a:pt x="1260228" y="868301"/>
                  </a:cubicBezTo>
                  <a:lnTo>
                    <a:pt x="1260228" y="868301"/>
                  </a:lnTo>
                  <a:lnTo>
                    <a:pt x="1260228" y="868301"/>
                  </a:lnTo>
                  <a:lnTo>
                    <a:pt x="421520" y="29974"/>
                  </a:lnTo>
                  <a:lnTo>
                    <a:pt x="425965" y="25529"/>
                  </a:lnTo>
                  <a:lnTo>
                    <a:pt x="421520" y="29974"/>
                  </a:lnTo>
                  <a:cubicBezTo>
                    <a:pt x="409709" y="18163"/>
                    <a:pt x="395231" y="12448"/>
                    <a:pt x="377578" y="12575"/>
                  </a:cubicBezTo>
                  <a:lnTo>
                    <a:pt x="377578" y="6225"/>
                  </a:lnTo>
                  <a:lnTo>
                    <a:pt x="377578" y="12575"/>
                  </a:lnTo>
                  <a:cubicBezTo>
                    <a:pt x="360052" y="12702"/>
                    <a:pt x="345320" y="18798"/>
                    <a:pt x="333128" y="30990"/>
                  </a:cubicBezTo>
                  <a:lnTo>
                    <a:pt x="328683" y="26545"/>
                  </a:lnTo>
                  <a:lnTo>
                    <a:pt x="333128" y="30990"/>
                  </a:lnTo>
                  <a:lnTo>
                    <a:pt x="38107" y="326011"/>
                  </a:lnTo>
                  <a:lnTo>
                    <a:pt x="33662" y="321566"/>
                  </a:lnTo>
                  <a:lnTo>
                    <a:pt x="38107" y="326011"/>
                  </a:lnTo>
                  <a:cubicBezTo>
                    <a:pt x="26042" y="338076"/>
                    <a:pt x="19946" y="352808"/>
                    <a:pt x="19692" y="370461"/>
                  </a:cubicBezTo>
                  <a:close/>
                </a:path>
              </a:pathLst>
            </a:custGeom>
            <a:solidFill>
              <a:srgbClr val="00537F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01854" y="1775841"/>
              <a:ext cx="3573018" cy="12700"/>
            </a:xfrm>
            <a:custGeom>
              <a:avLst/>
              <a:gdLst/>
              <a:ahLst/>
              <a:cxnLst/>
              <a:rect r="r" b="b" t="t" l="l"/>
              <a:pathLst>
                <a:path h="12700" w="3573018">
                  <a:moveTo>
                    <a:pt x="2794" y="0"/>
                  </a:moveTo>
                  <a:lnTo>
                    <a:pt x="0" y="9906"/>
                  </a:lnTo>
                  <a:lnTo>
                    <a:pt x="6350" y="12700"/>
                  </a:lnTo>
                  <a:lnTo>
                    <a:pt x="10668" y="12700"/>
                  </a:lnTo>
                  <a:lnTo>
                    <a:pt x="13462" y="2794"/>
                  </a:lnTo>
                  <a:lnTo>
                    <a:pt x="6350" y="0"/>
                  </a:lnTo>
                  <a:close/>
                  <a:moveTo>
                    <a:pt x="41910" y="0"/>
                  </a:moveTo>
                  <a:lnTo>
                    <a:pt x="39116" y="9906"/>
                  </a:lnTo>
                  <a:lnTo>
                    <a:pt x="45466" y="12700"/>
                  </a:lnTo>
                  <a:lnTo>
                    <a:pt x="49784" y="12700"/>
                  </a:lnTo>
                  <a:lnTo>
                    <a:pt x="52578" y="2794"/>
                  </a:lnTo>
                  <a:lnTo>
                    <a:pt x="45466" y="0"/>
                  </a:lnTo>
                  <a:close/>
                  <a:moveTo>
                    <a:pt x="81026" y="0"/>
                  </a:moveTo>
                  <a:lnTo>
                    <a:pt x="78232" y="9906"/>
                  </a:lnTo>
                  <a:lnTo>
                    <a:pt x="84582" y="12700"/>
                  </a:lnTo>
                  <a:lnTo>
                    <a:pt x="88646" y="12700"/>
                  </a:lnTo>
                  <a:lnTo>
                    <a:pt x="91440" y="2794"/>
                  </a:lnTo>
                  <a:lnTo>
                    <a:pt x="84328" y="0"/>
                  </a:lnTo>
                  <a:close/>
                  <a:moveTo>
                    <a:pt x="120142" y="0"/>
                  </a:moveTo>
                  <a:lnTo>
                    <a:pt x="117348" y="9906"/>
                  </a:lnTo>
                  <a:lnTo>
                    <a:pt x="123698" y="12700"/>
                  </a:lnTo>
                  <a:lnTo>
                    <a:pt x="128016" y="12700"/>
                  </a:lnTo>
                  <a:lnTo>
                    <a:pt x="130810" y="2794"/>
                  </a:lnTo>
                  <a:lnTo>
                    <a:pt x="123698" y="0"/>
                  </a:lnTo>
                  <a:close/>
                  <a:moveTo>
                    <a:pt x="159258" y="0"/>
                  </a:moveTo>
                  <a:lnTo>
                    <a:pt x="156464" y="9906"/>
                  </a:lnTo>
                  <a:lnTo>
                    <a:pt x="162814" y="12700"/>
                  </a:lnTo>
                  <a:lnTo>
                    <a:pt x="167132" y="12700"/>
                  </a:lnTo>
                  <a:lnTo>
                    <a:pt x="169926" y="2794"/>
                  </a:lnTo>
                  <a:lnTo>
                    <a:pt x="162814" y="0"/>
                  </a:lnTo>
                  <a:close/>
                  <a:moveTo>
                    <a:pt x="198374" y="0"/>
                  </a:moveTo>
                  <a:lnTo>
                    <a:pt x="195580" y="9906"/>
                  </a:lnTo>
                  <a:lnTo>
                    <a:pt x="201930" y="12700"/>
                  </a:lnTo>
                  <a:lnTo>
                    <a:pt x="206248" y="12700"/>
                  </a:lnTo>
                  <a:lnTo>
                    <a:pt x="209042" y="2794"/>
                  </a:lnTo>
                  <a:lnTo>
                    <a:pt x="201930" y="0"/>
                  </a:lnTo>
                  <a:close/>
                  <a:moveTo>
                    <a:pt x="237490" y="0"/>
                  </a:moveTo>
                  <a:lnTo>
                    <a:pt x="234696" y="9906"/>
                  </a:lnTo>
                  <a:lnTo>
                    <a:pt x="241046" y="12700"/>
                  </a:lnTo>
                  <a:lnTo>
                    <a:pt x="245364" y="12700"/>
                  </a:lnTo>
                  <a:lnTo>
                    <a:pt x="248158" y="2794"/>
                  </a:lnTo>
                  <a:lnTo>
                    <a:pt x="241046" y="0"/>
                  </a:lnTo>
                  <a:close/>
                  <a:moveTo>
                    <a:pt x="276606" y="0"/>
                  </a:moveTo>
                  <a:lnTo>
                    <a:pt x="273812" y="9906"/>
                  </a:lnTo>
                  <a:lnTo>
                    <a:pt x="280162" y="12700"/>
                  </a:lnTo>
                  <a:lnTo>
                    <a:pt x="284480" y="12700"/>
                  </a:lnTo>
                  <a:lnTo>
                    <a:pt x="287274" y="2794"/>
                  </a:lnTo>
                  <a:lnTo>
                    <a:pt x="280162" y="0"/>
                  </a:lnTo>
                  <a:close/>
                  <a:moveTo>
                    <a:pt x="315722" y="0"/>
                  </a:moveTo>
                  <a:lnTo>
                    <a:pt x="312928" y="9906"/>
                  </a:lnTo>
                  <a:lnTo>
                    <a:pt x="319278" y="12700"/>
                  </a:lnTo>
                  <a:lnTo>
                    <a:pt x="323596" y="12700"/>
                  </a:lnTo>
                  <a:lnTo>
                    <a:pt x="326390" y="2794"/>
                  </a:lnTo>
                  <a:lnTo>
                    <a:pt x="319278" y="0"/>
                  </a:lnTo>
                  <a:close/>
                  <a:moveTo>
                    <a:pt x="354838" y="0"/>
                  </a:moveTo>
                  <a:lnTo>
                    <a:pt x="352044" y="9906"/>
                  </a:lnTo>
                  <a:lnTo>
                    <a:pt x="358394" y="12700"/>
                  </a:lnTo>
                  <a:lnTo>
                    <a:pt x="362712" y="12700"/>
                  </a:lnTo>
                  <a:lnTo>
                    <a:pt x="365506" y="2794"/>
                  </a:lnTo>
                  <a:lnTo>
                    <a:pt x="358394" y="0"/>
                  </a:lnTo>
                  <a:close/>
                  <a:moveTo>
                    <a:pt x="393954" y="0"/>
                  </a:moveTo>
                  <a:lnTo>
                    <a:pt x="391160" y="9906"/>
                  </a:lnTo>
                  <a:lnTo>
                    <a:pt x="397510" y="12700"/>
                  </a:lnTo>
                  <a:lnTo>
                    <a:pt x="401828" y="12700"/>
                  </a:lnTo>
                  <a:lnTo>
                    <a:pt x="404622" y="2794"/>
                  </a:lnTo>
                  <a:lnTo>
                    <a:pt x="397510" y="0"/>
                  </a:lnTo>
                  <a:close/>
                  <a:moveTo>
                    <a:pt x="433070" y="0"/>
                  </a:moveTo>
                  <a:lnTo>
                    <a:pt x="430276" y="9906"/>
                  </a:lnTo>
                  <a:lnTo>
                    <a:pt x="436626" y="12700"/>
                  </a:lnTo>
                  <a:lnTo>
                    <a:pt x="440944" y="12700"/>
                  </a:lnTo>
                  <a:lnTo>
                    <a:pt x="443738" y="2794"/>
                  </a:lnTo>
                  <a:lnTo>
                    <a:pt x="436626" y="0"/>
                  </a:lnTo>
                  <a:close/>
                  <a:moveTo>
                    <a:pt x="472186" y="0"/>
                  </a:moveTo>
                  <a:lnTo>
                    <a:pt x="469392" y="9906"/>
                  </a:lnTo>
                  <a:lnTo>
                    <a:pt x="475742" y="12700"/>
                  </a:lnTo>
                  <a:lnTo>
                    <a:pt x="480060" y="12700"/>
                  </a:lnTo>
                  <a:lnTo>
                    <a:pt x="482854" y="2794"/>
                  </a:lnTo>
                  <a:lnTo>
                    <a:pt x="475742" y="0"/>
                  </a:lnTo>
                  <a:close/>
                  <a:moveTo>
                    <a:pt x="511302" y="0"/>
                  </a:moveTo>
                  <a:lnTo>
                    <a:pt x="508508" y="9906"/>
                  </a:lnTo>
                  <a:lnTo>
                    <a:pt x="514858" y="12700"/>
                  </a:lnTo>
                  <a:lnTo>
                    <a:pt x="519176" y="12700"/>
                  </a:lnTo>
                  <a:lnTo>
                    <a:pt x="521970" y="2794"/>
                  </a:lnTo>
                  <a:lnTo>
                    <a:pt x="514858" y="0"/>
                  </a:lnTo>
                  <a:close/>
                  <a:moveTo>
                    <a:pt x="550418" y="0"/>
                  </a:moveTo>
                  <a:lnTo>
                    <a:pt x="547624" y="9906"/>
                  </a:lnTo>
                  <a:lnTo>
                    <a:pt x="553974" y="12700"/>
                  </a:lnTo>
                  <a:lnTo>
                    <a:pt x="558292" y="12700"/>
                  </a:lnTo>
                  <a:lnTo>
                    <a:pt x="561086" y="2794"/>
                  </a:lnTo>
                  <a:lnTo>
                    <a:pt x="553974" y="0"/>
                  </a:lnTo>
                  <a:close/>
                  <a:moveTo>
                    <a:pt x="589534" y="0"/>
                  </a:moveTo>
                  <a:lnTo>
                    <a:pt x="586740" y="9906"/>
                  </a:lnTo>
                  <a:lnTo>
                    <a:pt x="593090" y="12700"/>
                  </a:lnTo>
                  <a:lnTo>
                    <a:pt x="597408" y="12700"/>
                  </a:lnTo>
                  <a:lnTo>
                    <a:pt x="600202" y="2794"/>
                  </a:lnTo>
                  <a:lnTo>
                    <a:pt x="593090" y="0"/>
                  </a:lnTo>
                  <a:close/>
                  <a:moveTo>
                    <a:pt x="628650" y="0"/>
                  </a:moveTo>
                  <a:lnTo>
                    <a:pt x="625856" y="9906"/>
                  </a:lnTo>
                  <a:lnTo>
                    <a:pt x="632206" y="12700"/>
                  </a:lnTo>
                  <a:lnTo>
                    <a:pt x="636524" y="12700"/>
                  </a:lnTo>
                  <a:lnTo>
                    <a:pt x="639318" y="2794"/>
                  </a:lnTo>
                  <a:lnTo>
                    <a:pt x="632206" y="0"/>
                  </a:lnTo>
                  <a:close/>
                  <a:moveTo>
                    <a:pt x="667766" y="0"/>
                  </a:moveTo>
                  <a:lnTo>
                    <a:pt x="664972" y="9906"/>
                  </a:lnTo>
                  <a:lnTo>
                    <a:pt x="671322" y="12700"/>
                  </a:lnTo>
                  <a:lnTo>
                    <a:pt x="675640" y="12700"/>
                  </a:lnTo>
                  <a:lnTo>
                    <a:pt x="678434" y="2794"/>
                  </a:lnTo>
                  <a:lnTo>
                    <a:pt x="671322" y="0"/>
                  </a:lnTo>
                  <a:close/>
                  <a:moveTo>
                    <a:pt x="706882" y="0"/>
                  </a:moveTo>
                  <a:lnTo>
                    <a:pt x="704088" y="9906"/>
                  </a:lnTo>
                  <a:lnTo>
                    <a:pt x="710438" y="12700"/>
                  </a:lnTo>
                  <a:lnTo>
                    <a:pt x="714756" y="12700"/>
                  </a:lnTo>
                  <a:lnTo>
                    <a:pt x="717550" y="2794"/>
                  </a:lnTo>
                  <a:lnTo>
                    <a:pt x="710438" y="0"/>
                  </a:lnTo>
                  <a:close/>
                  <a:moveTo>
                    <a:pt x="745998" y="0"/>
                  </a:moveTo>
                  <a:lnTo>
                    <a:pt x="743204" y="9906"/>
                  </a:lnTo>
                  <a:lnTo>
                    <a:pt x="749554" y="12700"/>
                  </a:lnTo>
                  <a:lnTo>
                    <a:pt x="753872" y="12700"/>
                  </a:lnTo>
                  <a:lnTo>
                    <a:pt x="756666" y="2794"/>
                  </a:lnTo>
                  <a:lnTo>
                    <a:pt x="749554" y="0"/>
                  </a:lnTo>
                  <a:close/>
                  <a:moveTo>
                    <a:pt x="785114" y="0"/>
                  </a:moveTo>
                  <a:lnTo>
                    <a:pt x="782320" y="9906"/>
                  </a:lnTo>
                  <a:lnTo>
                    <a:pt x="788670" y="12700"/>
                  </a:lnTo>
                  <a:lnTo>
                    <a:pt x="792988" y="12700"/>
                  </a:lnTo>
                  <a:lnTo>
                    <a:pt x="795782" y="2794"/>
                  </a:lnTo>
                  <a:lnTo>
                    <a:pt x="788670" y="0"/>
                  </a:lnTo>
                  <a:close/>
                  <a:moveTo>
                    <a:pt x="824230" y="0"/>
                  </a:moveTo>
                  <a:lnTo>
                    <a:pt x="821436" y="9906"/>
                  </a:lnTo>
                  <a:lnTo>
                    <a:pt x="827786" y="12700"/>
                  </a:lnTo>
                  <a:lnTo>
                    <a:pt x="832104" y="12700"/>
                  </a:lnTo>
                  <a:lnTo>
                    <a:pt x="834898" y="2794"/>
                  </a:lnTo>
                  <a:lnTo>
                    <a:pt x="827786" y="0"/>
                  </a:lnTo>
                  <a:close/>
                  <a:moveTo>
                    <a:pt x="863346" y="0"/>
                  </a:moveTo>
                  <a:lnTo>
                    <a:pt x="860552" y="9906"/>
                  </a:lnTo>
                  <a:lnTo>
                    <a:pt x="866902" y="12700"/>
                  </a:lnTo>
                  <a:lnTo>
                    <a:pt x="871220" y="12700"/>
                  </a:lnTo>
                  <a:lnTo>
                    <a:pt x="874014" y="2794"/>
                  </a:lnTo>
                  <a:lnTo>
                    <a:pt x="866902" y="0"/>
                  </a:lnTo>
                  <a:close/>
                  <a:moveTo>
                    <a:pt x="902462" y="0"/>
                  </a:moveTo>
                  <a:lnTo>
                    <a:pt x="899668" y="9906"/>
                  </a:lnTo>
                  <a:lnTo>
                    <a:pt x="906018" y="12700"/>
                  </a:lnTo>
                  <a:lnTo>
                    <a:pt x="910336" y="12700"/>
                  </a:lnTo>
                  <a:lnTo>
                    <a:pt x="913130" y="2794"/>
                  </a:lnTo>
                  <a:lnTo>
                    <a:pt x="906018" y="0"/>
                  </a:lnTo>
                  <a:close/>
                  <a:moveTo>
                    <a:pt x="941578" y="0"/>
                  </a:moveTo>
                  <a:lnTo>
                    <a:pt x="938784" y="9906"/>
                  </a:lnTo>
                  <a:lnTo>
                    <a:pt x="945134" y="12700"/>
                  </a:lnTo>
                  <a:lnTo>
                    <a:pt x="949452" y="12700"/>
                  </a:lnTo>
                  <a:lnTo>
                    <a:pt x="952246" y="2794"/>
                  </a:lnTo>
                  <a:lnTo>
                    <a:pt x="945134" y="0"/>
                  </a:lnTo>
                  <a:close/>
                  <a:moveTo>
                    <a:pt x="980694" y="0"/>
                  </a:moveTo>
                  <a:lnTo>
                    <a:pt x="977900" y="9906"/>
                  </a:lnTo>
                  <a:lnTo>
                    <a:pt x="984250" y="12700"/>
                  </a:lnTo>
                  <a:lnTo>
                    <a:pt x="988568" y="12700"/>
                  </a:lnTo>
                  <a:lnTo>
                    <a:pt x="991362" y="2794"/>
                  </a:lnTo>
                  <a:lnTo>
                    <a:pt x="984250" y="0"/>
                  </a:lnTo>
                  <a:close/>
                  <a:moveTo>
                    <a:pt x="1019810" y="0"/>
                  </a:moveTo>
                  <a:lnTo>
                    <a:pt x="1017016" y="9906"/>
                  </a:lnTo>
                  <a:lnTo>
                    <a:pt x="1023366" y="12700"/>
                  </a:lnTo>
                  <a:lnTo>
                    <a:pt x="1027684" y="12700"/>
                  </a:lnTo>
                  <a:lnTo>
                    <a:pt x="1030478" y="2794"/>
                  </a:lnTo>
                  <a:lnTo>
                    <a:pt x="1023366" y="0"/>
                  </a:lnTo>
                  <a:close/>
                  <a:moveTo>
                    <a:pt x="1058926" y="0"/>
                  </a:moveTo>
                  <a:lnTo>
                    <a:pt x="1056132" y="9906"/>
                  </a:lnTo>
                  <a:lnTo>
                    <a:pt x="1062482" y="12700"/>
                  </a:lnTo>
                  <a:lnTo>
                    <a:pt x="1066800" y="12700"/>
                  </a:lnTo>
                  <a:lnTo>
                    <a:pt x="1069594" y="2794"/>
                  </a:lnTo>
                  <a:lnTo>
                    <a:pt x="1062482" y="0"/>
                  </a:lnTo>
                  <a:close/>
                  <a:moveTo>
                    <a:pt x="1098042" y="0"/>
                  </a:moveTo>
                  <a:lnTo>
                    <a:pt x="1095248" y="9906"/>
                  </a:lnTo>
                  <a:lnTo>
                    <a:pt x="1101598" y="12700"/>
                  </a:lnTo>
                  <a:lnTo>
                    <a:pt x="1105916" y="12700"/>
                  </a:lnTo>
                  <a:lnTo>
                    <a:pt x="1108710" y="2794"/>
                  </a:lnTo>
                  <a:lnTo>
                    <a:pt x="1101598" y="0"/>
                  </a:lnTo>
                  <a:close/>
                  <a:moveTo>
                    <a:pt x="1137158" y="0"/>
                  </a:moveTo>
                  <a:lnTo>
                    <a:pt x="1134364" y="9906"/>
                  </a:lnTo>
                  <a:lnTo>
                    <a:pt x="1140714" y="12700"/>
                  </a:lnTo>
                  <a:lnTo>
                    <a:pt x="1145032" y="12700"/>
                  </a:lnTo>
                  <a:lnTo>
                    <a:pt x="1147826" y="2794"/>
                  </a:lnTo>
                  <a:lnTo>
                    <a:pt x="1140714" y="0"/>
                  </a:lnTo>
                  <a:close/>
                  <a:moveTo>
                    <a:pt x="1176274" y="0"/>
                  </a:moveTo>
                  <a:lnTo>
                    <a:pt x="1173480" y="9906"/>
                  </a:lnTo>
                  <a:lnTo>
                    <a:pt x="1179830" y="12700"/>
                  </a:lnTo>
                  <a:lnTo>
                    <a:pt x="1184148" y="12700"/>
                  </a:lnTo>
                  <a:lnTo>
                    <a:pt x="1186942" y="2794"/>
                  </a:lnTo>
                  <a:lnTo>
                    <a:pt x="1179830" y="0"/>
                  </a:lnTo>
                  <a:close/>
                  <a:moveTo>
                    <a:pt x="1215390" y="0"/>
                  </a:moveTo>
                  <a:lnTo>
                    <a:pt x="1212596" y="9906"/>
                  </a:lnTo>
                  <a:lnTo>
                    <a:pt x="1218946" y="12700"/>
                  </a:lnTo>
                  <a:lnTo>
                    <a:pt x="1223264" y="12700"/>
                  </a:lnTo>
                  <a:lnTo>
                    <a:pt x="1226058" y="2794"/>
                  </a:lnTo>
                  <a:lnTo>
                    <a:pt x="1218946" y="0"/>
                  </a:lnTo>
                  <a:close/>
                  <a:moveTo>
                    <a:pt x="1254507" y="0"/>
                  </a:moveTo>
                  <a:lnTo>
                    <a:pt x="1251713" y="9906"/>
                  </a:lnTo>
                  <a:lnTo>
                    <a:pt x="1258063" y="12700"/>
                  </a:lnTo>
                  <a:lnTo>
                    <a:pt x="1262380" y="12700"/>
                  </a:lnTo>
                  <a:lnTo>
                    <a:pt x="1265174" y="2794"/>
                  </a:lnTo>
                  <a:lnTo>
                    <a:pt x="1258063" y="0"/>
                  </a:lnTo>
                  <a:close/>
                  <a:moveTo>
                    <a:pt x="1293623" y="0"/>
                  </a:moveTo>
                  <a:lnTo>
                    <a:pt x="1290829" y="9906"/>
                  </a:lnTo>
                  <a:lnTo>
                    <a:pt x="1297179" y="12700"/>
                  </a:lnTo>
                  <a:lnTo>
                    <a:pt x="1301496" y="12700"/>
                  </a:lnTo>
                  <a:lnTo>
                    <a:pt x="1304290" y="2794"/>
                  </a:lnTo>
                  <a:lnTo>
                    <a:pt x="1297179" y="0"/>
                  </a:lnTo>
                  <a:close/>
                  <a:moveTo>
                    <a:pt x="1332739" y="0"/>
                  </a:moveTo>
                  <a:lnTo>
                    <a:pt x="1329945" y="9906"/>
                  </a:lnTo>
                  <a:lnTo>
                    <a:pt x="1336295" y="12700"/>
                  </a:lnTo>
                  <a:lnTo>
                    <a:pt x="1340613" y="12700"/>
                  </a:lnTo>
                  <a:lnTo>
                    <a:pt x="1343407" y="2794"/>
                  </a:lnTo>
                  <a:lnTo>
                    <a:pt x="1336295" y="0"/>
                  </a:lnTo>
                  <a:close/>
                  <a:moveTo>
                    <a:pt x="1371855" y="0"/>
                  </a:moveTo>
                  <a:lnTo>
                    <a:pt x="1369061" y="9906"/>
                  </a:lnTo>
                  <a:lnTo>
                    <a:pt x="1375411" y="12700"/>
                  </a:lnTo>
                  <a:lnTo>
                    <a:pt x="1379729" y="12700"/>
                  </a:lnTo>
                  <a:lnTo>
                    <a:pt x="1382523" y="2794"/>
                  </a:lnTo>
                  <a:lnTo>
                    <a:pt x="1375411" y="0"/>
                  </a:lnTo>
                  <a:close/>
                  <a:moveTo>
                    <a:pt x="1410971" y="0"/>
                  </a:moveTo>
                  <a:lnTo>
                    <a:pt x="1408177" y="9906"/>
                  </a:lnTo>
                  <a:lnTo>
                    <a:pt x="1414527" y="12700"/>
                  </a:lnTo>
                  <a:lnTo>
                    <a:pt x="1418845" y="12700"/>
                  </a:lnTo>
                  <a:lnTo>
                    <a:pt x="1421639" y="2794"/>
                  </a:lnTo>
                  <a:lnTo>
                    <a:pt x="1414527" y="0"/>
                  </a:lnTo>
                  <a:close/>
                  <a:moveTo>
                    <a:pt x="1450087" y="0"/>
                  </a:moveTo>
                  <a:lnTo>
                    <a:pt x="1447293" y="9906"/>
                  </a:lnTo>
                  <a:lnTo>
                    <a:pt x="1453643" y="12700"/>
                  </a:lnTo>
                  <a:lnTo>
                    <a:pt x="1457961" y="12700"/>
                  </a:lnTo>
                  <a:lnTo>
                    <a:pt x="1460755" y="2794"/>
                  </a:lnTo>
                  <a:lnTo>
                    <a:pt x="1453643" y="0"/>
                  </a:lnTo>
                  <a:close/>
                  <a:moveTo>
                    <a:pt x="1489203" y="0"/>
                  </a:moveTo>
                  <a:lnTo>
                    <a:pt x="1486409" y="9906"/>
                  </a:lnTo>
                  <a:lnTo>
                    <a:pt x="1492759" y="12700"/>
                  </a:lnTo>
                  <a:lnTo>
                    <a:pt x="1497077" y="12700"/>
                  </a:lnTo>
                  <a:lnTo>
                    <a:pt x="1499871" y="2794"/>
                  </a:lnTo>
                  <a:lnTo>
                    <a:pt x="1492759" y="0"/>
                  </a:lnTo>
                  <a:close/>
                  <a:moveTo>
                    <a:pt x="1528319" y="0"/>
                  </a:moveTo>
                  <a:lnTo>
                    <a:pt x="1525525" y="9906"/>
                  </a:lnTo>
                  <a:lnTo>
                    <a:pt x="1531875" y="12700"/>
                  </a:lnTo>
                  <a:lnTo>
                    <a:pt x="1536193" y="12700"/>
                  </a:lnTo>
                  <a:lnTo>
                    <a:pt x="1538987" y="2794"/>
                  </a:lnTo>
                  <a:lnTo>
                    <a:pt x="1531875" y="0"/>
                  </a:lnTo>
                  <a:close/>
                  <a:moveTo>
                    <a:pt x="1567435" y="0"/>
                  </a:moveTo>
                  <a:lnTo>
                    <a:pt x="1564641" y="9906"/>
                  </a:lnTo>
                  <a:lnTo>
                    <a:pt x="1570991" y="12700"/>
                  </a:lnTo>
                  <a:lnTo>
                    <a:pt x="1575309" y="12700"/>
                  </a:lnTo>
                  <a:lnTo>
                    <a:pt x="1578103" y="2794"/>
                  </a:lnTo>
                  <a:lnTo>
                    <a:pt x="1570991" y="0"/>
                  </a:lnTo>
                  <a:close/>
                  <a:moveTo>
                    <a:pt x="1606551" y="0"/>
                  </a:moveTo>
                  <a:lnTo>
                    <a:pt x="1603757" y="9906"/>
                  </a:lnTo>
                  <a:lnTo>
                    <a:pt x="1610107" y="12700"/>
                  </a:lnTo>
                  <a:lnTo>
                    <a:pt x="1614425" y="12700"/>
                  </a:lnTo>
                  <a:lnTo>
                    <a:pt x="1617219" y="2794"/>
                  </a:lnTo>
                  <a:lnTo>
                    <a:pt x="1610107" y="0"/>
                  </a:lnTo>
                  <a:close/>
                  <a:moveTo>
                    <a:pt x="1645667" y="0"/>
                  </a:moveTo>
                  <a:lnTo>
                    <a:pt x="1642873" y="9906"/>
                  </a:lnTo>
                  <a:lnTo>
                    <a:pt x="1649223" y="12700"/>
                  </a:lnTo>
                  <a:lnTo>
                    <a:pt x="1653541" y="12700"/>
                  </a:lnTo>
                  <a:lnTo>
                    <a:pt x="1656335" y="2794"/>
                  </a:lnTo>
                  <a:lnTo>
                    <a:pt x="1649223" y="0"/>
                  </a:lnTo>
                  <a:close/>
                  <a:moveTo>
                    <a:pt x="1684783" y="0"/>
                  </a:moveTo>
                  <a:lnTo>
                    <a:pt x="1681989" y="9906"/>
                  </a:lnTo>
                  <a:lnTo>
                    <a:pt x="1688339" y="12700"/>
                  </a:lnTo>
                  <a:lnTo>
                    <a:pt x="1692657" y="12700"/>
                  </a:lnTo>
                  <a:lnTo>
                    <a:pt x="1695451" y="2794"/>
                  </a:lnTo>
                  <a:lnTo>
                    <a:pt x="1688339" y="0"/>
                  </a:lnTo>
                  <a:close/>
                  <a:moveTo>
                    <a:pt x="1723899" y="0"/>
                  </a:moveTo>
                  <a:lnTo>
                    <a:pt x="1721105" y="9906"/>
                  </a:lnTo>
                  <a:lnTo>
                    <a:pt x="1727455" y="12700"/>
                  </a:lnTo>
                  <a:lnTo>
                    <a:pt x="1731773" y="12700"/>
                  </a:lnTo>
                  <a:lnTo>
                    <a:pt x="1734567" y="2794"/>
                  </a:lnTo>
                  <a:lnTo>
                    <a:pt x="1727455" y="0"/>
                  </a:lnTo>
                  <a:close/>
                  <a:moveTo>
                    <a:pt x="1763015" y="0"/>
                  </a:moveTo>
                  <a:lnTo>
                    <a:pt x="1760221" y="9906"/>
                  </a:lnTo>
                  <a:lnTo>
                    <a:pt x="1766571" y="12700"/>
                  </a:lnTo>
                  <a:lnTo>
                    <a:pt x="1770889" y="12700"/>
                  </a:lnTo>
                  <a:lnTo>
                    <a:pt x="1773683" y="2794"/>
                  </a:lnTo>
                  <a:lnTo>
                    <a:pt x="1766571" y="0"/>
                  </a:lnTo>
                  <a:close/>
                  <a:moveTo>
                    <a:pt x="1802131" y="0"/>
                  </a:moveTo>
                  <a:lnTo>
                    <a:pt x="1799337" y="9906"/>
                  </a:lnTo>
                  <a:lnTo>
                    <a:pt x="1805687" y="12700"/>
                  </a:lnTo>
                  <a:lnTo>
                    <a:pt x="1810005" y="12700"/>
                  </a:lnTo>
                  <a:lnTo>
                    <a:pt x="1812799" y="2794"/>
                  </a:lnTo>
                  <a:lnTo>
                    <a:pt x="1805687" y="0"/>
                  </a:lnTo>
                  <a:close/>
                  <a:moveTo>
                    <a:pt x="1841247" y="0"/>
                  </a:moveTo>
                  <a:lnTo>
                    <a:pt x="1838453" y="9906"/>
                  </a:lnTo>
                  <a:lnTo>
                    <a:pt x="1844803" y="12700"/>
                  </a:lnTo>
                  <a:lnTo>
                    <a:pt x="1849121" y="12700"/>
                  </a:lnTo>
                  <a:lnTo>
                    <a:pt x="1851915" y="2794"/>
                  </a:lnTo>
                  <a:lnTo>
                    <a:pt x="1844803" y="0"/>
                  </a:lnTo>
                  <a:close/>
                  <a:moveTo>
                    <a:pt x="1880363" y="0"/>
                  </a:moveTo>
                  <a:lnTo>
                    <a:pt x="1877569" y="9906"/>
                  </a:lnTo>
                  <a:lnTo>
                    <a:pt x="1883919" y="12700"/>
                  </a:lnTo>
                  <a:lnTo>
                    <a:pt x="1888237" y="12700"/>
                  </a:lnTo>
                  <a:lnTo>
                    <a:pt x="1891031" y="2794"/>
                  </a:lnTo>
                  <a:lnTo>
                    <a:pt x="1883919" y="0"/>
                  </a:lnTo>
                  <a:close/>
                  <a:moveTo>
                    <a:pt x="1919479" y="0"/>
                  </a:moveTo>
                  <a:lnTo>
                    <a:pt x="1916685" y="9906"/>
                  </a:lnTo>
                  <a:lnTo>
                    <a:pt x="1923035" y="12700"/>
                  </a:lnTo>
                  <a:lnTo>
                    <a:pt x="1927353" y="12700"/>
                  </a:lnTo>
                  <a:lnTo>
                    <a:pt x="1930147" y="2794"/>
                  </a:lnTo>
                  <a:lnTo>
                    <a:pt x="1923035" y="0"/>
                  </a:lnTo>
                  <a:close/>
                  <a:moveTo>
                    <a:pt x="1958595" y="0"/>
                  </a:moveTo>
                  <a:lnTo>
                    <a:pt x="1955801" y="9906"/>
                  </a:lnTo>
                  <a:lnTo>
                    <a:pt x="1962151" y="12700"/>
                  </a:lnTo>
                  <a:lnTo>
                    <a:pt x="1966469" y="12700"/>
                  </a:lnTo>
                  <a:lnTo>
                    <a:pt x="1969263" y="2794"/>
                  </a:lnTo>
                  <a:lnTo>
                    <a:pt x="1962151" y="0"/>
                  </a:lnTo>
                  <a:close/>
                  <a:moveTo>
                    <a:pt x="1997711" y="0"/>
                  </a:moveTo>
                  <a:lnTo>
                    <a:pt x="1994917" y="9906"/>
                  </a:lnTo>
                  <a:lnTo>
                    <a:pt x="2001267" y="12700"/>
                  </a:lnTo>
                  <a:lnTo>
                    <a:pt x="2005585" y="12700"/>
                  </a:lnTo>
                  <a:lnTo>
                    <a:pt x="2008379" y="2794"/>
                  </a:lnTo>
                  <a:lnTo>
                    <a:pt x="2001267" y="0"/>
                  </a:lnTo>
                  <a:close/>
                  <a:moveTo>
                    <a:pt x="2036827" y="0"/>
                  </a:moveTo>
                  <a:lnTo>
                    <a:pt x="2034033" y="9906"/>
                  </a:lnTo>
                  <a:lnTo>
                    <a:pt x="2040383" y="12700"/>
                  </a:lnTo>
                  <a:lnTo>
                    <a:pt x="2044701" y="12700"/>
                  </a:lnTo>
                  <a:lnTo>
                    <a:pt x="2047495" y="2794"/>
                  </a:lnTo>
                  <a:lnTo>
                    <a:pt x="2040383" y="0"/>
                  </a:lnTo>
                  <a:close/>
                  <a:moveTo>
                    <a:pt x="2075943" y="0"/>
                  </a:moveTo>
                  <a:lnTo>
                    <a:pt x="2073149" y="9906"/>
                  </a:lnTo>
                  <a:lnTo>
                    <a:pt x="2079499" y="12700"/>
                  </a:lnTo>
                  <a:lnTo>
                    <a:pt x="2083817" y="12700"/>
                  </a:lnTo>
                  <a:lnTo>
                    <a:pt x="2086611" y="2794"/>
                  </a:lnTo>
                  <a:lnTo>
                    <a:pt x="2079499" y="0"/>
                  </a:lnTo>
                  <a:close/>
                  <a:moveTo>
                    <a:pt x="2115059" y="0"/>
                  </a:moveTo>
                  <a:lnTo>
                    <a:pt x="2112265" y="9906"/>
                  </a:lnTo>
                  <a:lnTo>
                    <a:pt x="2118615" y="12700"/>
                  </a:lnTo>
                  <a:lnTo>
                    <a:pt x="2122933" y="12700"/>
                  </a:lnTo>
                  <a:lnTo>
                    <a:pt x="2125727" y="2794"/>
                  </a:lnTo>
                  <a:lnTo>
                    <a:pt x="2118615" y="0"/>
                  </a:lnTo>
                  <a:close/>
                  <a:moveTo>
                    <a:pt x="2154175" y="0"/>
                  </a:moveTo>
                  <a:lnTo>
                    <a:pt x="2151381" y="9906"/>
                  </a:lnTo>
                  <a:lnTo>
                    <a:pt x="2157731" y="12700"/>
                  </a:lnTo>
                  <a:lnTo>
                    <a:pt x="2162049" y="12700"/>
                  </a:lnTo>
                  <a:lnTo>
                    <a:pt x="2164843" y="2794"/>
                  </a:lnTo>
                  <a:lnTo>
                    <a:pt x="2157731" y="0"/>
                  </a:lnTo>
                  <a:close/>
                  <a:moveTo>
                    <a:pt x="2193291" y="0"/>
                  </a:moveTo>
                  <a:lnTo>
                    <a:pt x="2190497" y="9906"/>
                  </a:lnTo>
                  <a:lnTo>
                    <a:pt x="2196847" y="12700"/>
                  </a:lnTo>
                  <a:lnTo>
                    <a:pt x="2201165" y="12700"/>
                  </a:lnTo>
                  <a:lnTo>
                    <a:pt x="2203959" y="2794"/>
                  </a:lnTo>
                  <a:lnTo>
                    <a:pt x="2196847" y="0"/>
                  </a:lnTo>
                  <a:close/>
                  <a:moveTo>
                    <a:pt x="2232407" y="0"/>
                  </a:moveTo>
                  <a:lnTo>
                    <a:pt x="2229613" y="9906"/>
                  </a:lnTo>
                  <a:lnTo>
                    <a:pt x="2235963" y="12700"/>
                  </a:lnTo>
                  <a:lnTo>
                    <a:pt x="2240281" y="12700"/>
                  </a:lnTo>
                  <a:lnTo>
                    <a:pt x="2243075" y="2794"/>
                  </a:lnTo>
                  <a:lnTo>
                    <a:pt x="2235963" y="0"/>
                  </a:lnTo>
                  <a:close/>
                  <a:moveTo>
                    <a:pt x="2271523" y="0"/>
                  </a:moveTo>
                  <a:lnTo>
                    <a:pt x="2268729" y="9906"/>
                  </a:lnTo>
                  <a:lnTo>
                    <a:pt x="2275079" y="12700"/>
                  </a:lnTo>
                  <a:lnTo>
                    <a:pt x="2279397" y="12700"/>
                  </a:lnTo>
                  <a:lnTo>
                    <a:pt x="2282191" y="2794"/>
                  </a:lnTo>
                  <a:lnTo>
                    <a:pt x="2275079" y="0"/>
                  </a:lnTo>
                  <a:close/>
                  <a:moveTo>
                    <a:pt x="2310639" y="0"/>
                  </a:moveTo>
                  <a:lnTo>
                    <a:pt x="2307845" y="9906"/>
                  </a:lnTo>
                  <a:lnTo>
                    <a:pt x="2314195" y="12700"/>
                  </a:lnTo>
                  <a:lnTo>
                    <a:pt x="2318513" y="12700"/>
                  </a:lnTo>
                  <a:lnTo>
                    <a:pt x="2321307" y="2794"/>
                  </a:lnTo>
                  <a:lnTo>
                    <a:pt x="2314195" y="0"/>
                  </a:lnTo>
                  <a:close/>
                  <a:moveTo>
                    <a:pt x="2349755" y="0"/>
                  </a:moveTo>
                  <a:lnTo>
                    <a:pt x="2346961" y="9906"/>
                  </a:lnTo>
                  <a:lnTo>
                    <a:pt x="2353311" y="12700"/>
                  </a:lnTo>
                  <a:lnTo>
                    <a:pt x="2357629" y="12700"/>
                  </a:lnTo>
                  <a:lnTo>
                    <a:pt x="2360423" y="2794"/>
                  </a:lnTo>
                  <a:lnTo>
                    <a:pt x="2353311" y="0"/>
                  </a:lnTo>
                  <a:close/>
                  <a:moveTo>
                    <a:pt x="2388871" y="0"/>
                  </a:moveTo>
                  <a:lnTo>
                    <a:pt x="2386077" y="9906"/>
                  </a:lnTo>
                  <a:lnTo>
                    <a:pt x="2392427" y="12700"/>
                  </a:lnTo>
                  <a:lnTo>
                    <a:pt x="2396745" y="12700"/>
                  </a:lnTo>
                  <a:lnTo>
                    <a:pt x="2399539" y="2794"/>
                  </a:lnTo>
                  <a:lnTo>
                    <a:pt x="2392427" y="0"/>
                  </a:lnTo>
                  <a:close/>
                  <a:moveTo>
                    <a:pt x="2427987" y="0"/>
                  </a:moveTo>
                  <a:lnTo>
                    <a:pt x="2425193" y="9906"/>
                  </a:lnTo>
                  <a:lnTo>
                    <a:pt x="2431543" y="12700"/>
                  </a:lnTo>
                  <a:lnTo>
                    <a:pt x="2435861" y="12700"/>
                  </a:lnTo>
                  <a:lnTo>
                    <a:pt x="2438655" y="2794"/>
                  </a:lnTo>
                  <a:lnTo>
                    <a:pt x="2431543" y="0"/>
                  </a:lnTo>
                  <a:close/>
                  <a:moveTo>
                    <a:pt x="2467103" y="0"/>
                  </a:moveTo>
                  <a:lnTo>
                    <a:pt x="2464309" y="9906"/>
                  </a:lnTo>
                  <a:lnTo>
                    <a:pt x="2470659" y="12700"/>
                  </a:lnTo>
                  <a:lnTo>
                    <a:pt x="2474977" y="12700"/>
                  </a:lnTo>
                  <a:lnTo>
                    <a:pt x="2477771" y="2794"/>
                  </a:lnTo>
                  <a:lnTo>
                    <a:pt x="2470659" y="0"/>
                  </a:lnTo>
                  <a:close/>
                  <a:moveTo>
                    <a:pt x="2506219" y="0"/>
                  </a:moveTo>
                  <a:lnTo>
                    <a:pt x="2503425" y="9906"/>
                  </a:lnTo>
                  <a:lnTo>
                    <a:pt x="2509775" y="12700"/>
                  </a:lnTo>
                  <a:lnTo>
                    <a:pt x="2514093" y="12700"/>
                  </a:lnTo>
                  <a:lnTo>
                    <a:pt x="2516887" y="2794"/>
                  </a:lnTo>
                  <a:lnTo>
                    <a:pt x="2509775" y="0"/>
                  </a:lnTo>
                  <a:close/>
                  <a:moveTo>
                    <a:pt x="2545335" y="0"/>
                  </a:moveTo>
                  <a:lnTo>
                    <a:pt x="2542541" y="9906"/>
                  </a:lnTo>
                  <a:lnTo>
                    <a:pt x="2548891" y="12700"/>
                  </a:lnTo>
                  <a:lnTo>
                    <a:pt x="2553209" y="12700"/>
                  </a:lnTo>
                  <a:lnTo>
                    <a:pt x="2556003" y="2794"/>
                  </a:lnTo>
                  <a:lnTo>
                    <a:pt x="2548891" y="0"/>
                  </a:lnTo>
                  <a:close/>
                  <a:moveTo>
                    <a:pt x="2584451" y="0"/>
                  </a:moveTo>
                  <a:lnTo>
                    <a:pt x="2581657" y="9906"/>
                  </a:lnTo>
                  <a:lnTo>
                    <a:pt x="2588007" y="12700"/>
                  </a:lnTo>
                  <a:lnTo>
                    <a:pt x="2592325" y="12700"/>
                  </a:lnTo>
                  <a:lnTo>
                    <a:pt x="2595119" y="2794"/>
                  </a:lnTo>
                  <a:lnTo>
                    <a:pt x="2588007" y="0"/>
                  </a:lnTo>
                  <a:close/>
                  <a:moveTo>
                    <a:pt x="2623567" y="0"/>
                  </a:moveTo>
                  <a:lnTo>
                    <a:pt x="2620773" y="9906"/>
                  </a:lnTo>
                  <a:lnTo>
                    <a:pt x="2627123" y="12700"/>
                  </a:lnTo>
                  <a:lnTo>
                    <a:pt x="2631441" y="12700"/>
                  </a:lnTo>
                  <a:lnTo>
                    <a:pt x="2634235" y="2794"/>
                  </a:lnTo>
                  <a:lnTo>
                    <a:pt x="2627123" y="0"/>
                  </a:lnTo>
                  <a:close/>
                  <a:moveTo>
                    <a:pt x="2662683" y="0"/>
                  </a:moveTo>
                  <a:lnTo>
                    <a:pt x="2659889" y="9906"/>
                  </a:lnTo>
                  <a:lnTo>
                    <a:pt x="2666239" y="12700"/>
                  </a:lnTo>
                  <a:lnTo>
                    <a:pt x="2670557" y="12700"/>
                  </a:lnTo>
                  <a:lnTo>
                    <a:pt x="2673351" y="2794"/>
                  </a:lnTo>
                  <a:lnTo>
                    <a:pt x="2666239" y="0"/>
                  </a:lnTo>
                  <a:close/>
                  <a:moveTo>
                    <a:pt x="2701799" y="0"/>
                  </a:moveTo>
                  <a:lnTo>
                    <a:pt x="2699005" y="9906"/>
                  </a:lnTo>
                  <a:lnTo>
                    <a:pt x="2705355" y="12700"/>
                  </a:lnTo>
                  <a:lnTo>
                    <a:pt x="2709673" y="12700"/>
                  </a:lnTo>
                  <a:lnTo>
                    <a:pt x="2712467" y="2794"/>
                  </a:lnTo>
                  <a:lnTo>
                    <a:pt x="2705355" y="0"/>
                  </a:lnTo>
                  <a:close/>
                  <a:moveTo>
                    <a:pt x="2740915" y="0"/>
                  </a:moveTo>
                  <a:lnTo>
                    <a:pt x="2738121" y="9906"/>
                  </a:lnTo>
                  <a:lnTo>
                    <a:pt x="2744471" y="12700"/>
                  </a:lnTo>
                  <a:lnTo>
                    <a:pt x="2748789" y="12700"/>
                  </a:lnTo>
                  <a:lnTo>
                    <a:pt x="2751583" y="2794"/>
                  </a:lnTo>
                  <a:lnTo>
                    <a:pt x="2744471" y="0"/>
                  </a:lnTo>
                  <a:close/>
                  <a:moveTo>
                    <a:pt x="2780031" y="0"/>
                  </a:moveTo>
                  <a:lnTo>
                    <a:pt x="2777237" y="9906"/>
                  </a:lnTo>
                  <a:lnTo>
                    <a:pt x="2783587" y="12700"/>
                  </a:lnTo>
                  <a:lnTo>
                    <a:pt x="2787905" y="12700"/>
                  </a:lnTo>
                  <a:lnTo>
                    <a:pt x="2790699" y="2794"/>
                  </a:lnTo>
                  <a:lnTo>
                    <a:pt x="2783587" y="0"/>
                  </a:lnTo>
                  <a:close/>
                  <a:moveTo>
                    <a:pt x="2819147" y="0"/>
                  </a:moveTo>
                  <a:lnTo>
                    <a:pt x="2816353" y="9906"/>
                  </a:lnTo>
                  <a:lnTo>
                    <a:pt x="2822703" y="12700"/>
                  </a:lnTo>
                  <a:lnTo>
                    <a:pt x="2827021" y="12700"/>
                  </a:lnTo>
                  <a:lnTo>
                    <a:pt x="2829815" y="2794"/>
                  </a:lnTo>
                  <a:lnTo>
                    <a:pt x="2822703" y="0"/>
                  </a:lnTo>
                  <a:close/>
                  <a:moveTo>
                    <a:pt x="2858263" y="0"/>
                  </a:moveTo>
                  <a:lnTo>
                    <a:pt x="2855469" y="9906"/>
                  </a:lnTo>
                  <a:lnTo>
                    <a:pt x="2861819" y="12700"/>
                  </a:lnTo>
                  <a:lnTo>
                    <a:pt x="2866137" y="12700"/>
                  </a:lnTo>
                  <a:lnTo>
                    <a:pt x="2868931" y="2794"/>
                  </a:lnTo>
                  <a:lnTo>
                    <a:pt x="2861819" y="0"/>
                  </a:lnTo>
                  <a:close/>
                  <a:moveTo>
                    <a:pt x="2897379" y="0"/>
                  </a:moveTo>
                  <a:lnTo>
                    <a:pt x="2894585" y="9906"/>
                  </a:lnTo>
                  <a:lnTo>
                    <a:pt x="2900935" y="12700"/>
                  </a:lnTo>
                  <a:lnTo>
                    <a:pt x="2905253" y="12700"/>
                  </a:lnTo>
                  <a:lnTo>
                    <a:pt x="2908047" y="2794"/>
                  </a:lnTo>
                  <a:lnTo>
                    <a:pt x="2900935" y="0"/>
                  </a:lnTo>
                  <a:close/>
                  <a:moveTo>
                    <a:pt x="2936495" y="0"/>
                  </a:moveTo>
                  <a:lnTo>
                    <a:pt x="2933701" y="9906"/>
                  </a:lnTo>
                  <a:lnTo>
                    <a:pt x="2940051" y="12700"/>
                  </a:lnTo>
                  <a:lnTo>
                    <a:pt x="2944369" y="12700"/>
                  </a:lnTo>
                  <a:lnTo>
                    <a:pt x="2947163" y="2794"/>
                  </a:lnTo>
                  <a:lnTo>
                    <a:pt x="2940051" y="0"/>
                  </a:lnTo>
                  <a:close/>
                  <a:moveTo>
                    <a:pt x="2975611" y="0"/>
                  </a:moveTo>
                  <a:lnTo>
                    <a:pt x="2972817" y="9906"/>
                  </a:lnTo>
                  <a:lnTo>
                    <a:pt x="2979167" y="12700"/>
                  </a:lnTo>
                  <a:lnTo>
                    <a:pt x="2983485" y="12700"/>
                  </a:lnTo>
                  <a:lnTo>
                    <a:pt x="2986279" y="2794"/>
                  </a:lnTo>
                  <a:lnTo>
                    <a:pt x="2979167" y="0"/>
                  </a:lnTo>
                  <a:close/>
                  <a:moveTo>
                    <a:pt x="3014727" y="0"/>
                  </a:moveTo>
                  <a:lnTo>
                    <a:pt x="3011933" y="9906"/>
                  </a:lnTo>
                  <a:lnTo>
                    <a:pt x="3018283" y="12700"/>
                  </a:lnTo>
                  <a:lnTo>
                    <a:pt x="3022601" y="12700"/>
                  </a:lnTo>
                  <a:lnTo>
                    <a:pt x="3025395" y="2794"/>
                  </a:lnTo>
                  <a:lnTo>
                    <a:pt x="3018283" y="0"/>
                  </a:lnTo>
                  <a:close/>
                  <a:moveTo>
                    <a:pt x="3053843" y="0"/>
                  </a:moveTo>
                  <a:lnTo>
                    <a:pt x="3051049" y="9906"/>
                  </a:lnTo>
                  <a:lnTo>
                    <a:pt x="3057399" y="12700"/>
                  </a:lnTo>
                  <a:lnTo>
                    <a:pt x="3061717" y="12700"/>
                  </a:lnTo>
                  <a:lnTo>
                    <a:pt x="3064511" y="2794"/>
                  </a:lnTo>
                  <a:lnTo>
                    <a:pt x="3057399" y="0"/>
                  </a:lnTo>
                  <a:close/>
                  <a:moveTo>
                    <a:pt x="3092960" y="0"/>
                  </a:moveTo>
                  <a:lnTo>
                    <a:pt x="3090166" y="9906"/>
                  </a:lnTo>
                  <a:lnTo>
                    <a:pt x="3096516" y="12700"/>
                  </a:lnTo>
                  <a:lnTo>
                    <a:pt x="3100833" y="12700"/>
                  </a:lnTo>
                  <a:lnTo>
                    <a:pt x="3103627" y="2794"/>
                  </a:lnTo>
                  <a:lnTo>
                    <a:pt x="3096516" y="0"/>
                  </a:lnTo>
                  <a:close/>
                  <a:moveTo>
                    <a:pt x="3132076" y="0"/>
                  </a:moveTo>
                  <a:lnTo>
                    <a:pt x="3129282" y="9906"/>
                  </a:lnTo>
                  <a:lnTo>
                    <a:pt x="3135632" y="12700"/>
                  </a:lnTo>
                  <a:lnTo>
                    <a:pt x="3139949" y="12700"/>
                  </a:lnTo>
                  <a:lnTo>
                    <a:pt x="3142743" y="2794"/>
                  </a:lnTo>
                  <a:lnTo>
                    <a:pt x="3135632" y="0"/>
                  </a:lnTo>
                  <a:close/>
                  <a:moveTo>
                    <a:pt x="3171192" y="0"/>
                  </a:moveTo>
                  <a:lnTo>
                    <a:pt x="3168398" y="9906"/>
                  </a:lnTo>
                  <a:lnTo>
                    <a:pt x="3174748" y="12700"/>
                  </a:lnTo>
                  <a:lnTo>
                    <a:pt x="3179066" y="12700"/>
                  </a:lnTo>
                  <a:lnTo>
                    <a:pt x="3181860" y="2794"/>
                  </a:lnTo>
                  <a:lnTo>
                    <a:pt x="3174748" y="0"/>
                  </a:lnTo>
                  <a:close/>
                  <a:moveTo>
                    <a:pt x="3210307" y="0"/>
                  </a:moveTo>
                  <a:lnTo>
                    <a:pt x="3207513" y="9906"/>
                  </a:lnTo>
                  <a:lnTo>
                    <a:pt x="3213863" y="12700"/>
                  </a:lnTo>
                  <a:lnTo>
                    <a:pt x="3218181" y="12700"/>
                  </a:lnTo>
                  <a:lnTo>
                    <a:pt x="3220975" y="2794"/>
                  </a:lnTo>
                  <a:lnTo>
                    <a:pt x="3213863" y="0"/>
                  </a:lnTo>
                  <a:close/>
                  <a:moveTo>
                    <a:pt x="3249423" y="0"/>
                  </a:moveTo>
                  <a:lnTo>
                    <a:pt x="3246629" y="9906"/>
                  </a:lnTo>
                  <a:lnTo>
                    <a:pt x="3252979" y="12700"/>
                  </a:lnTo>
                  <a:lnTo>
                    <a:pt x="3257297" y="12700"/>
                  </a:lnTo>
                  <a:lnTo>
                    <a:pt x="3260091" y="2794"/>
                  </a:lnTo>
                  <a:lnTo>
                    <a:pt x="3252979" y="0"/>
                  </a:lnTo>
                  <a:close/>
                  <a:moveTo>
                    <a:pt x="3288539" y="0"/>
                  </a:moveTo>
                  <a:lnTo>
                    <a:pt x="3285745" y="9906"/>
                  </a:lnTo>
                  <a:lnTo>
                    <a:pt x="3292095" y="12700"/>
                  </a:lnTo>
                  <a:lnTo>
                    <a:pt x="3296413" y="12700"/>
                  </a:lnTo>
                  <a:lnTo>
                    <a:pt x="3299207" y="2794"/>
                  </a:lnTo>
                  <a:lnTo>
                    <a:pt x="3292095" y="0"/>
                  </a:lnTo>
                  <a:close/>
                  <a:moveTo>
                    <a:pt x="3327655" y="0"/>
                  </a:moveTo>
                  <a:lnTo>
                    <a:pt x="3324861" y="9906"/>
                  </a:lnTo>
                  <a:lnTo>
                    <a:pt x="3331211" y="12700"/>
                  </a:lnTo>
                  <a:lnTo>
                    <a:pt x="3335529" y="12700"/>
                  </a:lnTo>
                  <a:lnTo>
                    <a:pt x="3338323" y="2794"/>
                  </a:lnTo>
                  <a:lnTo>
                    <a:pt x="3331211" y="0"/>
                  </a:lnTo>
                  <a:close/>
                  <a:moveTo>
                    <a:pt x="3366771" y="0"/>
                  </a:moveTo>
                  <a:lnTo>
                    <a:pt x="3363977" y="9906"/>
                  </a:lnTo>
                  <a:lnTo>
                    <a:pt x="3370327" y="12700"/>
                  </a:lnTo>
                  <a:lnTo>
                    <a:pt x="3374645" y="12700"/>
                  </a:lnTo>
                  <a:lnTo>
                    <a:pt x="3377439" y="2794"/>
                  </a:lnTo>
                  <a:lnTo>
                    <a:pt x="3370327" y="0"/>
                  </a:lnTo>
                  <a:close/>
                  <a:moveTo>
                    <a:pt x="3405887" y="0"/>
                  </a:moveTo>
                  <a:lnTo>
                    <a:pt x="3403093" y="9906"/>
                  </a:lnTo>
                  <a:lnTo>
                    <a:pt x="3409443" y="12700"/>
                  </a:lnTo>
                  <a:lnTo>
                    <a:pt x="3413760" y="12700"/>
                  </a:lnTo>
                  <a:lnTo>
                    <a:pt x="3416554" y="2794"/>
                  </a:lnTo>
                  <a:lnTo>
                    <a:pt x="3409443" y="0"/>
                  </a:lnTo>
                  <a:close/>
                  <a:moveTo>
                    <a:pt x="3445002" y="0"/>
                  </a:moveTo>
                  <a:lnTo>
                    <a:pt x="3442208" y="9906"/>
                  </a:lnTo>
                  <a:lnTo>
                    <a:pt x="3448558" y="12700"/>
                  </a:lnTo>
                  <a:lnTo>
                    <a:pt x="3452876" y="12700"/>
                  </a:lnTo>
                  <a:lnTo>
                    <a:pt x="3455670" y="2794"/>
                  </a:lnTo>
                  <a:lnTo>
                    <a:pt x="3448558" y="0"/>
                  </a:lnTo>
                  <a:close/>
                  <a:moveTo>
                    <a:pt x="3484118" y="0"/>
                  </a:moveTo>
                  <a:lnTo>
                    <a:pt x="3481324" y="9906"/>
                  </a:lnTo>
                  <a:lnTo>
                    <a:pt x="3487674" y="12700"/>
                  </a:lnTo>
                  <a:lnTo>
                    <a:pt x="3491992" y="12700"/>
                  </a:lnTo>
                  <a:lnTo>
                    <a:pt x="3494786" y="2794"/>
                  </a:lnTo>
                  <a:lnTo>
                    <a:pt x="3487674" y="0"/>
                  </a:lnTo>
                  <a:close/>
                  <a:moveTo>
                    <a:pt x="3523234" y="0"/>
                  </a:moveTo>
                  <a:lnTo>
                    <a:pt x="3520440" y="9906"/>
                  </a:lnTo>
                  <a:lnTo>
                    <a:pt x="3526790" y="12700"/>
                  </a:lnTo>
                  <a:lnTo>
                    <a:pt x="3531108" y="12700"/>
                  </a:lnTo>
                  <a:lnTo>
                    <a:pt x="3533902" y="2794"/>
                  </a:lnTo>
                  <a:lnTo>
                    <a:pt x="3526790" y="0"/>
                  </a:lnTo>
                  <a:close/>
                  <a:moveTo>
                    <a:pt x="3562350" y="0"/>
                  </a:moveTo>
                  <a:lnTo>
                    <a:pt x="3559556" y="9906"/>
                  </a:lnTo>
                  <a:lnTo>
                    <a:pt x="3565906" y="12700"/>
                  </a:lnTo>
                  <a:lnTo>
                    <a:pt x="3570224" y="12700"/>
                  </a:lnTo>
                  <a:lnTo>
                    <a:pt x="3573018" y="2794"/>
                  </a:lnTo>
                  <a:lnTo>
                    <a:pt x="3565906" y="0"/>
                  </a:lnTo>
                  <a:close/>
                </a:path>
              </a:pathLst>
            </a:custGeom>
            <a:solidFill>
              <a:srgbClr val="005888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63500" y="1775841"/>
              <a:ext cx="12700" cy="12700"/>
            </a:xfrm>
            <a:custGeom>
              <a:avLst/>
              <a:gdLst/>
              <a:ahLst/>
              <a:cxnLst/>
              <a:rect r="r" b="b" t="t" l="l"/>
              <a:pathLst>
                <a:path h="12700" w="12700">
                  <a:moveTo>
                    <a:pt x="6350" y="0"/>
                  </a:moveTo>
                  <a:cubicBezTo>
                    <a:pt x="2794" y="0"/>
                    <a:pt x="0" y="2794"/>
                    <a:pt x="0" y="6350"/>
                  </a:cubicBezTo>
                  <a:cubicBezTo>
                    <a:pt x="0" y="9906"/>
                    <a:pt x="2794" y="12700"/>
                    <a:pt x="6350" y="12700"/>
                  </a:cubicBezTo>
                  <a:cubicBezTo>
                    <a:pt x="9906" y="12700"/>
                    <a:pt x="12700" y="9906"/>
                    <a:pt x="12700" y="6350"/>
                  </a:cubicBezTo>
                  <a:cubicBezTo>
                    <a:pt x="12700" y="2794"/>
                    <a:pt x="9906" y="0"/>
                    <a:pt x="6350" y="0"/>
                  </a:cubicBezTo>
                  <a:close/>
                </a:path>
              </a:pathLst>
            </a:custGeom>
            <a:solidFill>
              <a:srgbClr val="00537F"/>
            </a:solid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83968" y="2621484"/>
            <a:ext cx="14285396" cy="4064814"/>
            <a:chOff x="0" y="0"/>
            <a:chExt cx="21691600" cy="61722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691600" cy="6172200"/>
            </a:xfrm>
            <a:custGeom>
              <a:avLst/>
              <a:gdLst/>
              <a:ahLst/>
              <a:cxnLst/>
              <a:rect r="r" b="b" t="t" l="l"/>
              <a:pathLst>
                <a:path h="6172200" w="21691600">
                  <a:moveTo>
                    <a:pt x="0" y="0"/>
                  </a:moveTo>
                  <a:lnTo>
                    <a:pt x="21691600" y="0"/>
                  </a:lnTo>
                  <a:lnTo>
                    <a:pt x="21691600" y="6172200"/>
                  </a:lnTo>
                  <a:lnTo>
                    <a:pt x="0" y="6172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-2833139" y="566159"/>
            <a:ext cx="23288584" cy="154417"/>
            <a:chOff x="0" y="0"/>
            <a:chExt cx="6133619" cy="4066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133619" cy="40669"/>
            </a:xfrm>
            <a:custGeom>
              <a:avLst/>
              <a:gdLst/>
              <a:ahLst/>
              <a:cxnLst/>
              <a:rect r="r" b="b" t="t" l="l"/>
              <a:pathLst>
                <a:path h="40669" w="6133619">
                  <a:moveTo>
                    <a:pt x="0" y="0"/>
                  </a:moveTo>
                  <a:lnTo>
                    <a:pt x="6133619" y="0"/>
                  </a:lnTo>
                  <a:lnTo>
                    <a:pt x="6133619" y="40669"/>
                  </a:lnTo>
                  <a:lnTo>
                    <a:pt x="0" y="40669"/>
                  </a:lnTo>
                  <a:close/>
                </a:path>
              </a:pathLst>
            </a:custGeom>
            <a:solidFill>
              <a:srgbClr val="01537E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6133619" cy="787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707560" y="1756390"/>
            <a:ext cx="10783311" cy="6585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6"/>
              </a:lnSpc>
            </a:pPr>
            <a:r>
              <a:rPr lang="en-US" b="true" sz="5284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&gt; SINDIKATUAK: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-1796193" y="5888058"/>
            <a:ext cx="18039238" cy="6499890"/>
            <a:chOff x="0" y="0"/>
            <a:chExt cx="106514900" cy="38379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6514900" cy="38379400"/>
            </a:xfrm>
            <a:custGeom>
              <a:avLst/>
              <a:gdLst/>
              <a:ahLst/>
              <a:cxnLst/>
              <a:rect r="r" b="b" t="t" l="l"/>
              <a:pathLst>
                <a:path h="38379400" w="106514900">
                  <a:moveTo>
                    <a:pt x="0" y="0"/>
                  </a:moveTo>
                  <a:lnTo>
                    <a:pt x="106514900" y="0"/>
                  </a:lnTo>
                  <a:lnTo>
                    <a:pt x="106514900" y="38379400"/>
                  </a:lnTo>
                  <a:lnTo>
                    <a:pt x="0" y="38379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13999462" y="7874705"/>
            <a:ext cx="4601468" cy="2412295"/>
            <a:chOff x="0" y="0"/>
            <a:chExt cx="3744646" cy="196310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1959349" y="63752"/>
              <a:ext cx="1290206" cy="1835539"/>
            </a:xfrm>
            <a:custGeom>
              <a:avLst/>
              <a:gdLst/>
              <a:ahLst/>
              <a:cxnLst/>
              <a:rect r="r" b="b" t="t" l="l"/>
              <a:pathLst>
                <a:path h="1835539" w="1290206">
                  <a:moveTo>
                    <a:pt x="7119" y="370207"/>
                  </a:moveTo>
                  <a:cubicBezTo>
                    <a:pt x="7373" y="349379"/>
                    <a:pt x="14739" y="331472"/>
                    <a:pt x="29217" y="316994"/>
                  </a:cubicBezTo>
                  <a:lnTo>
                    <a:pt x="29217" y="316994"/>
                  </a:lnTo>
                  <a:lnTo>
                    <a:pt x="29217" y="316994"/>
                  </a:lnTo>
                  <a:lnTo>
                    <a:pt x="324238" y="22100"/>
                  </a:lnTo>
                  <a:lnTo>
                    <a:pt x="324238" y="22100"/>
                  </a:lnTo>
                  <a:lnTo>
                    <a:pt x="324238" y="22100"/>
                  </a:lnTo>
                  <a:cubicBezTo>
                    <a:pt x="338843" y="7495"/>
                    <a:pt x="356750" y="129"/>
                    <a:pt x="377578" y="2"/>
                  </a:cubicBezTo>
                  <a:lnTo>
                    <a:pt x="377578" y="2"/>
                  </a:lnTo>
                  <a:lnTo>
                    <a:pt x="377578" y="2"/>
                  </a:lnTo>
                  <a:cubicBezTo>
                    <a:pt x="398406" y="-125"/>
                    <a:pt x="416186" y="6860"/>
                    <a:pt x="430537" y="21084"/>
                  </a:cubicBezTo>
                  <a:lnTo>
                    <a:pt x="430537" y="21084"/>
                  </a:lnTo>
                  <a:lnTo>
                    <a:pt x="430537" y="21084"/>
                  </a:lnTo>
                  <a:lnTo>
                    <a:pt x="1268991" y="859665"/>
                  </a:lnTo>
                  <a:lnTo>
                    <a:pt x="1264546" y="864110"/>
                  </a:lnTo>
                  <a:lnTo>
                    <a:pt x="1268991" y="859665"/>
                  </a:lnTo>
                  <a:cubicBezTo>
                    <a:pt x="1283342" y="874016"/>
                    <a:pt x="1290454" y="891923"/>
                    <a:pt x="1290200" y="912624"/>
                  </a:cubicBezTo>
                  <a:lnTo>
                    <a:pt x="1283850" y="912497"/>
                  </a:lnTo>
                  <a:lnTo>
                    <a:pt x="1290200" y="912497"/>
                  </a:lnTo>
                  <a:cubicBezTo>
                    <a:pt x="1290073" y="933325"/>
                    <a:pt x="1282580" y="951232"/>
                    <a:pt x="1268102" y="965837"/>
                  </a:cubicBezTo>
                  <a:lnTo>
                    <a:pt x="1268102" y="965837"/>
                  </a:lnTo>
                  <a:lnTo>
                    <a:pt x="1268102" y="965837"/>
                  </a:lnTo>
                  <a:lnTo>
                    <a:pt x="420504" y="1813435"/>
                  </a:lnTo>
                  <a:lnTo>
                    <a:pt x="416059" y="1808990"/>
                  </a:lnTo>
                  <a:lnTo>
                    <a:pt x="420504" y="1813435"/>
                  </a:lnTo>
                  <a:cubicBezTo>
                    <a:pt x="406026" y="1827913"/>
                    <a:pt x="388119" y="1835406"/>
                    <a:pt x="367291" y="1835533"/>
                  </a:cubicBezTo>
                  <a:lnTo>
                    <a:pt x="367291" y="1829183"/>
                  </a:lnTo>
                  <a:lnTo>
                    <a:pt x="367418" y="1835533"/>
                  </a:lnTo>
                  <a:cubicBezTo>
                    <a:pt x="346590" y="1835787"/>
                    <a:pt x="328683" y="1828675"/>
                    <a:pt x="314332" y="1814324"/>
                  </a:cubicBezTo>
                  <a:lnTo>
                    <a:pt x="314332" y="1814324"/>
                  </a:lnTo>
                  <a:lnTo>
                    <a:pt x="314332" y="1814324"/>
                  </a:lnTo>
                  <a:lnTo>
                    <a:pt x="21089" y="1521081"/>
                  </a:lnTo>
                  <a:lnTo>
                    <a:pt x="25534" y="1516636"/>
                  </a:lnTo>
                  <a:lnTo>
                    <a:pt x="21089" y="1521081"/>
                  </a:lnTo>
                  <a:cubicBezTo>
                    <a:pt x="6738" y="1506730"/>
                    <a:pt x="-247" y="1488950"/>
                    <a:pt x="7" y="1468122"/>
                  </a:cubicBezTo>
                  <a:lnTo>
                    <a:pt x="7" y="1468122"/>
                  </a:lnTo>
                  <a:lnTo>
                    <a:pt x="7" y="1468122"/>
                  </a:lnTo>
                  <a:cubicBezTo>
                    <a:pt x="261" y="1447294"/>
                    <a:pt x="7500" y="1429387"/>
                    <a:pt x="22105" y="1414909"/>
                  </a:cubicBezTo>
                  <a:lnTo>
                    <a:pt x="26550" y="1419354"/>
                  </a:lnTo>
                  <a:lnTo>
                    <a:pt x="22105" y="1414909"/>
                  </a:lnTo>
                  <a:lnTo>
                    <a:pt x="525660" y="911354"/>
                  </a:lnTo>
                  <a:lnTo>
                    <a:pt x="530105" y="915799"/>
                  </a:lnTo>
                  <a:lnTo>
                    <a:pt x="525660" y="920244"/>
                  </a:lnTo>
                  <a:lnTo>
                    <a:pt x="28455" y="423039"/>
                  </a:lnTo>
                  <a:lnTo>
                    <a:pt x="32900" y="418594"/>
                  </a:lnTo>
                  <a:lnTo>
                    <a:pt x="28455" y="423039"/>
                  </a:lnTo>
                  <a:cubicBezTo>
                    <a:pt x="14104" y="408688"/>
                    <a:pt x="7119" y="391035"/>
                    <a:pt x="7246" y="370207"/>
                  </a:cubicBezTo>
                  <a:lnTo>
                    <a:pt x="19946" y="370334"/>
                  </a:lnTo>
                  <a:cubicBezTo>
                    <a:pt x="19819" y="387987"/>
                    <a:pt x="25661" y="402338"/>
                    <a:pt x="37472" y="414149"/>
                  </a:cubicBezTo>
                  <a:lnTo>
                    <a:pt x="37472" y="414149"/>
                  </a:lnTo>
                  <a:lnTo>
                    <a:pt x="37472" y="414149"/>
                  </a:lnTo>
                  <a:lnTo>
                    <a:pt x="534677" y="911354"/>
                  </a:lnTo>
                  <a:lnTo>
                    <a:pt x="539122" y="915799"/>
                  </a:lnTo>
                  <a:lnTo>
                    <a:pt x="534677" y="920244"/>
                  </a:lnTo>
                  <a:lnTo>
                    <a:pt x="31122" y="1423799"/>
                  </a:lnTo>
                  <a:lnTo>
                    <a:pt x="31122" y="1423799"/>
                  </a:lnTo>
                  <a:lnTo>
                    <a:pt x="31122" y="1423799"/>
                  </a:lnTo>
                  <a:cubicBezTo>
                    <a:pt x="19057" y="1435864"/>
                    <a:pt x="12961" y="1450596"/>
                    <a:pt x="12707" y="1468249"/>
                  </a:cubicBezTo>
                  <a:lnTo>
                    <a:pt x="6357" y="1468122"/>
                  </a:lnTo>
                  <a:lnTo>
                    <a:pt x="12707" y="1468122"/>
                  </a:lnTo>
                  <a:cubicBezTo>
                    <a:pt x="12580" y="1485775"/>
                    <a:pt x="18295" y="1500253"/>
                    <a:pt x="30106" y="1511937"/>
                  </a:cubicBezTo>
                  <a:lnTo>
                    <a:pt x="323349" y="1805180"/>
                  </a:lnTo>
                  <a:lnTo>
                    <a:pt x="318904" y="1809625"/>
                  </a:lnTo>
                  <a:lnTo>
                    <a:pt x="323349" y="1805180"/>
                  </a:lnTo>
                  <a:cubicBezTo>
                    <a:pt x="335160" y="1816991"/>
                    <a:pt x="349638" y="1822833"/>
                    <a:pt x="367291" y="1822579"/>
                  </a:cubicBezTo>
                  <a:lnTo>
                    <a:pt x="367291" y="1822579"/>
                  </a:lnTo>
                  <a:lnTo>
                    <a:pt x="367291" y="1822579"/>
                  </a:lnTo>
                  <a:cubicBezTo>
                    <a:pt x="384944" y="1822452"/>
                    <a:pt x="399549" y="1816356"/>
                    <a:pt x="411614" y="1804164"/>
                  </a:cubicBezTo>
                  <a:lnTo>
                    <a:pt x="411614" y="1804164"/>
                  </a:lnTo>
                  <a:lnTo>
                    <a:pt x="411614" y="1804164"/>
                  </a:lnTo>
                  <a:lnTo>
                    <a:pt x="1259212" y="956566"/>
                  </a:lnTo>
                  <a:lnTo>
                    <a:pt x="1263657" y="961011"/>
                  </a:lnTo>
                  <a:lnTo>
                    <a:pt x="1259212" y="956566"/>
                  </a:lnTo>
                  <a:cubicBezTo>
                    <a:pt x="1271404" y="944374"/>
                    <a:pt x="1277500" y="929769"/>
                    <a:pt x="1277627" y="912243"/>
                  </a:cubicBezTo>
                  <a:lnTo>
                    <a:pt x="1277627" y="912243"/>
                  </a:lnTo>
                  <a:lnTo>
                    <a:pt x="1277627" y="912243"/>
                  </a:lnTo>
                  <a:cubicBezTo>
                    <a:pt x="1277881" y="894717"/>
                    <a:pt x="1272039" y="880239"/>
                    <a:pt x="1260228" y="868301"/>
                  </a:cubicBezTo>
                  <a:lnTo>
                    <a:pt x="1260228" y="868301"/>
                  </a:lnTo>
                  <a:lnTo>
                    <a:pt x="1260228" y="868301"/>
                  </a:lnTo>
                  <a:lnTo>
                    <a:pt x="421520" y="29974"/>
                  </a:lnTo>
                  <a:lnTo>
                    <a:pt x="425965" y="25529"/>
                  </a:lnTo>
                  <a:lnTo>
                    <a:pt x="421520" y="29974"/>
                  </a:lnTo>
                  <a:cubicBezTo>
                    <a:pt x="409709" y="18163"/>
                    <a:pt x="395231" y="12448"/>
                    <a:pt x="377578" y="12575"/>
                  </a:cubicBezTo>
                  <a:lnTo>
                    <a:pt x="377578" y="6225"/>
                  </a:lnTo>
                  <a:lnTo>
                    <a:pt x="377578" y="12575"/>
                  </a:lnTo>
                  <a:cubicBezTo>
                    <a:pt x="360052" y="12702"/>
                    <a:pt x="345320" y="18798"/>
                    <a:pt x="333128" y="30990"/>
                  </a:cubicBezTo>
                  <a:lnTo>
                    <a:pt x="328683" y="26545"/>
                  </a:lnTo>
                  <a:lnTo>
                    <a:pt x="333128" y="30990"/>
                  </a:lnTo>
                  <a:lnTo>
                    <a:pt x="38107" y="326011"/>
                  </a:lnTo>
                  <a:lnTo>
                    <a:pt x="33662" y="321566"/>
                  </a:lnTo>
                  <a:lnTo>
                    <a:pt x="38107" y="326011"/>
                  </a:lnTo>
                  <a:cubicBezTo>
                    <a:pt x="26042" y="338076"/>
                    <a:pt x="19946" y="352808"/>
                    <a:pt x="19692" y="370461"/>
                  </a:cubicBezTo>
                  <a:close/>
                </a:path>
              </a:pathLst>
            </a:custGeom>
            <a:solidFill>
              <a:srgbClr val="00537F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01854" y="1775841"/>
              <a:ext cx="3573018" cy="12700"/>
            </a:xfrm>
            <a:custGeom>
              <a:avLst/>
              <a:gdLst/>
              <a:ahLst/>
              <a:cxnLst/>
              <a:rect r="r" b="b" t="t" l="l"/>
              <a:pathLst>
                <a:path h="12700" w="3573018">
                  <a:moveTo>
                    <a:pt x="2794" y="0"/>
                  </a:moveTo>
                  <a:lnTo>
                    <a:pt x="0" y="9906"/>
                  </a:lnTo>
                  <a:lnTo>
                    <a:pt x="6350" y="12700"/>
                  </a:lnTo>
                  <a:lnTo>
                    <a:pt x="10668" y="12700"/>
                  </a:lnTo>
                  <a:lnTo>
                    <a:pt x="13462" y="2794"/>
                  </a:lnTo>
                  <a:lnTo>
                    <a:pt x="6350" y="0"/>
                  </a:lnTo>
                  <a:close/>
                  <a:moveTo>
                    <a:pt x="41910" y="0"/>
                  </a:moveTo>
                  <a:lnTo>
                    <a:pt x="39116" y="9906"/>
                  </a:lnTo>
                  <a:lnTo>
                    <a:pt x="45466" y="12700"/>
                  </a:lnTo>
                  <a:lnTo>
                    <a:pt x="49784" y="12700"/>
                  </a:lnTo>
                  <a:lnTo>
                    <a:pt x="52578" y="2794"/>
                  </a:lnTo>
                  <a:lnTo>
                    <a:pt x="45466" y="0"/>
                  </a:lnTo>
                  <a:close/>
                  <a:moveTo>
                    <a:pt x="81026" y="0"/>
                  </a:moveTo>
                  <a:lnTo>
                    <a:pt x="78232" y="9906"/>
                  </a:lnTo>
                  <a:lnTo>
                    <a:pt x="84582" y="12700"/>
                  </a:lnTo>
                  <a:lnTo>
                    <a:pt x="88646" y="12700"/>
                  </a:lnTo>
                  <a:lnTo>
                    <a:pt x="91440" y="2794"/>
                  </a:lnTo>
                  <a:lnTo>
                    <a:pt x="84328" y="0"/>
                  </a:lnTo>
                  <a:close/>
                  <a:moveTo>
                    <a:pt x="120142" y="0"/>
                  </a:moveTo>
                  <a:lnTo>
                    <a:pt x="117348" y="9906"/>
                  </a:lnTo>
                  <a:lnTo>
                    <a:pt x="123698" y="12700"/>
                  </a:lnTo>
                  <a:lnTo>
                    <a:pt x="128016" y="12700"/>
                  </a:lnTo>
                  <a:lnTo>
                    <a:pt x="130810" y="2794"/>
                  </a:lnTo>
                  <a:lnTo>
                    <a:pt x="123698" y="0"/>
                  </a:lnTo>
                  <a:close/>
                  <a:moveTo>
                    <a:pt x="159258" y="0"/>
                  </a:moveTo>
                  <a:lnTo>
                    <a:pt x="156464" y="9906"/>
                  </a:lnTo>
                  <a:lnTo>
                    <a:pt x="162814" y="12700"/>
                  </a:lnTo>
                  <a:lnTo>
                    <a:pt x="167132" y="12700"/>
                  </a:lnTo>
                  <a:lnTo>
                    <a:pt x="169926" y="2794"/>
                  </a:lnTo>
                  <a:lnTo>
                    <a:pt x="162814" y="0"/>
                  </a:lnTo>
                  <a:close/>
                  <a:moveTo>
                    <a:pt x="198374" y="0"/>
                  </a:moveTo>
                  <a:lnTo>
                    <a:pt x="195580" y="9906"/>
                  </a:lnTo>
                  <a:lnTo>
                    <a:pt x="201930" y="12700"/>
                  </a:lnTo>
                  <a:lnTo>
                    <a:pt x="206248" y="12700"/>
                  </a:lnTo>
                  <a:lnTo>
                    <a:pt x="209042" y="2794"/>
                  </a:lnTo>
                  <a:lnTo>
                    <a:pt x="201930" y="0"/>
                  </a:lnTo>
                  <a:close/>
                  <a:moveTo>
                    <a:pt x="237490" y="0"/>
                  </a:moveTo>
                  <a:lnTo>
                    <a:pt x="234696" y="9906"/>
                  </a:lnTo>
                  <a:lnTo>
                    <a:pt x="241046" y="12700"/>
                  </a:lnTo>
                  <a:lnTo>
                    <a:pt x="245364" y="12700"/>
                  </a:lnTo>
                  <a:lnTo>
                    <a:pt x="248158" y="2794"/>
                  </a:lnTo>
                  <a:lnTo>
                    <a:pt x="241046" y="0"/>
                  </a:lnTo>
                  <a:close/>
                  <a:moveTo>
                    <a:pt x="276606" y="0"/>
                  </a:moveTo>
                  <a:lnTo>
                    <a:pt x="273812" y="9906"/>
                  </a:lnTo>
                  <a:lnTo>
                    <a:pt x="280162" y="12700"/>
                  </a:lnTo>
                  <a:lnTo>
                    <a:pt x="284480" y="12700"/>
                  </a:lnTo>
                  <a:lnTo>
                    <a:pt x="287274" y="2794"/>
                  </a:lnTo>
                  <a:lnTo>
                    <a:pt x="280162" y="0"/>
                  </a:lnTo>
                  <a:close/>
                  <a:moveTo>
                    <a:pt x="315722" y="0"/>
                  </a:moveTo>
                  <a:lnTo>
                    <a:pt x="312928" y="9906"/>
                  </a:lnTo>
                  <a:lnTo>
                    <a:pt x="319278" y="12700"/>
                  </a:lnTo>
                  <a:lnTo>
                    <a:pt x="323596" y="12700"/>
                  </a:lnTo>
                  <a:lnTo>
                    <a:pt x="326390" y="2794"/>
                  </a:lnTo>
                  <a:lnTo>
                    <a:pt x="319278" y="0"/>
                  </a:lnTo>
                  <a:close/>
                  <a:moveTo>
                    <a:pt x="354838" y="0"/>
                  </a:moveTo>
                  <a:lnTo>
                    <a:pt x="352044" y="9906"/>
                  </a:lnTo>
                  <a:lnTo>
                    <a:pt x="358394" y="12700"/>
                  </a:lnTo>
                  <a:lnTo>
                    <a:pt x="362712" y="12700"/>
                  </a:lnTo>
                  <a:lnTo>
                    <a:pt x="365506" y="2794"/>
                  </a:lnTo>
                  <a:lnTo>
                    <a:pt x="358394" y="0"/>
                  </a:lnTo>
                  <a:close/>
                  <a:moveTo>
                    <a:pt x="393954" y="0"/>
                  </a:moveTo>
                  <a:lnTo>
                    <a:pt x="391160" y="9906"/>
                  </a:lnTo>
                  <a:lnTo>
                    <a:pt x="397510" y="12700"/>
                  </a:lnTo>
                  <a:lnTo>
                    <a:pt x="401828" y="12700"/>
                  </a:lnTo>
                  <a:lnTo>
                    <a:pt x="404622" y="2794"/>
                  </a:lnTo>
                  <a:lnTo>
                    <a:pt x="397510" y="0"/>
                  </a:lnTo>
                  <a:close/>
                  <a:moveTo>
                    <a:pt x="433070" y="0"/>
                  </a:moveTo>
                  <a:lnTo>
                    <a:pt x="430276" y="9906"/>
                  </a:lnTo>
                  <a:lnTo>
                    <a:pt x="436626" y="12700"/>
                  </a:lnTo>
                  <a:lnTo>
                    <a:pt x="440944" y="12700"/>
                  </a:lnTo>
                  <a:lnTo>
                    <a:pt x="443738" y="2794"/>
                  </a:lnTo>
                  <a:lnTo>
                    <a:pt x="436626" y="0"/>
                  </a:lnTo>
                  <a:close/>
                  <a:moveTo>
                    <a:pt x="472186" y="0"/>
                  </a:moveTo>
                  <a:lnTo>
                    <a:pt x="469392" y="9906"/>
                  </a:lnTo>
                  <a:lnTo>
                    <a:pt x="475742" y="12700"/>
                  </a:lnTo>
                  <a:lnTo>
                    <a:pt x="480060" y="12700"/>
                  </a:lnTo>
                  <a:lnTo>
                    <a:pt x="482854" y="2794"/>
                  </a:lnTo>
                  <a:lnTo>
                    <a:pt x="475742" y="0"/>
                  </a:lnTo>
                  <a:close/>
                  <a:moveTo>
                    <a:pt x="511302" y="0"/>
                  </a:moveTo>
                  <a:lnTo>
                    <a:pt x="508508" y="9906"/>
                  </a:lnTo>
                  <a:lnTo>
                    <a:pt x="514858" y="12700"/>
                  </a:lnTo>
                  <a:lnTo>
                    <a:pt x="519176" y="12700"/>
                  </a:lnTo>
                  <a:lnTo>
                    <a:pt x="521970" y="2794"/>
                  </a:lnTo>
                  <a:lnTo>
                    <a:pt x="514858" y="0"/>
                  </a:lnTo>
                  <a:close/>
                  <a:moveTo>
                    <a:pt x="550418" y="0"/>
                  </a:moveTo>
                  <a:lnTo>
                    <a:pt x="547624" y="9906"/>
                  </a:lnTo>
                  <a:lnTo>
                    <a:pt x="553974" y="12700"/>
                  </a:lnTo>
                  <a:lnTo>
                    <a:pt x="558292" y="12700"/>
                  </a:lnTo>
                  <a:lnTo>
                    <a:pt x="561086" y="2794"/>
                  </a:lnTo>
                  <a:lnTo>
                    <a:pt x="553974" y="0"/>
                  </a:lnTo>
                  <a:close/>
                  <a:moveTo>
                    <a:pt x="589534" y="0"/>
                  </a:moveTo>
                  <a:lnTo>
                    <a:pt x="586740" y="9906"/>
                  </a:lnTo>
                  <a:lnTo>
                    <a:pt x="593090" y="12700"/>
                  </a:lnTo>
                  <a:lnTo>
                    <a:pt x="597408" y="12700"/>
                  </a:lnTo>
                  <a:lnTo>
                    <a:pt x="600202" y="2794"/>
                  </a:lnTo>
                  <a:lnTo>
                    <a:pt x="593090" y="0"/>
                  </a:lnTo>
                  <a:close/>
                  <a:moveTo>
                    <a:pt x="628650" y="0"/>
                  </a:moveTo>
                  <a:lnTo>
                    <a:pt x="625856" y="9906"/>
                  </a:lnTo>
                  <a:lnTo>
                    <a:pt x="632206" y="12700"/>
                  </a:lnTo>
                  <a:lnTo>
                    <a:pt x="636524" y="12700"/>
                  </a:lnTo>
                  <a:lnTo>
                    <a:pt x="639318" y="2794"/>
                  </a:lnTo>
                  <a:lnTo>
                    <a:pt x="632206" y="0"/>
                  </a:lnTo>
                  <a:close/>
                  <a:moveTo>
                    <a:pt x="667766" y="0"/>
                  </a:moveTo>
                  <a:lnTo>
                    <a:pt x="664972" y="9906"/>
                  </a:lnTo>
                  <a:lnTo>
                    <a:pt x="671322" y="12700"/>
                  </a:lnTo>
                  <a:lnTo>
                    <a:pt x="675640" y="12700"/>
                  </a:lnTo>
                  <a:lnTo>
                    <a:pt x="678434" y="2794"/>
                  </a:lnTo>
                  <a:lnTo>
                    <a:pt x="671322" y="0"/>
                  </a:lnTo>
                  <a:close/>
                  <a:moveTo>
                    <a:pt x="706882" y="0"/>
                  </a:moveTo>
                  <a:lnTo>
                    <a:pt x="704088" y="9906"/>
                  </a:lnTo>
                  <a:lnTo>
                    <a:pt x="710438" y="12700"/>
                  </a:lnTo>
                  <a:lnTo>
                    <a:pt x="714756" y="12700"/>
                  </a:lnTo>
                  <a:lnTo>
                    <a:pt x="717550" y="2794"/>
                  </a:lnTo>
                  <a:lnTo>
                    <a:pt x="710438" y="0"/>
                  </a:lnTo>
                  <a:close/>
                  <a:moveTo>
                    <a:pt x="745998" y="0"/>
                  </a:moveTo>
                  <a:lnTo>
                    <a:pt x="743204" y="9906"/>
                  </a:lnTo>
                  <a:lnTo>
                    <a:pt x="749554" y="12700"/>
                  </a:lnTo>
                  <a:lnTo>
                    <a:pt x="753872" y="12700"/>
                  </a:lnTo>
                  <a:lnTo>
                    <a:pt x="756666" y="2794"/>
                  </a:lnTo>
                  <a:lnTo>
                    <a:pt x="749554" y="0"/>
                  </a:lnTo>
                  <a:close/>
                  <a:moveTo>
                    <a:pt x="785114" y="0"/>
                  </a:moveTo>
                  <a:lnTo>
                    <a:pt x="782320" y="9906"/>
                  </a:lnTo>
                  <a:lnTo>
                    <a:pt x="788670" y="12700"/>
                  </a:lnTo>
                  <a:lnTo>
                    <a:pt x="792988" y="12700"/>
                  </a:lnTo>
                  <a:lnTo>
                    <a:pt x="795782" y="2794"/>
                  </a:lnTo>
                  <a:lnTo>
                    <a:pt x="788670" y="0"/>
                  </a:lnTo>
                  <a:close/>
                  <a:moveTo>
                    <a:pt x="824230" y="0"/>
                  </a:moveTo>
                  <a:lnTo>
                    <a:pt x="821436" y="9906"/>
                  </a:lnTo>
                  <a:lnTo>
                    <a:pt x="827786" y="12700"/>
                  </a:lnTo>
                  <a:lnTo>
                    <a:pt x="832104" y="12700"/>
                  </a:lnTo>
                  <a:lnTo>
                    <a:pt x="834898" y="2794"/>
                  </a:lnTo>
                  <a:lnTo>
                    <a:pt x="827786" y="0"/>
                  </a:lnTo>
                  <a:close/>
                  <a:moveTo>
                    <a:pt x="863346" y="0"/>
                  </a:moveTo>
                  <a:lnTo>
                    <a:pt x="860552" y="9906"/>
                  </a:lnTo>
                  <a:lnTo>
                    <a:pt x="866902" y="12700"/>
                  </a:lnTo>
                  <a:lnTo>
                    <a:pt x="871220" y="12700"/>
                  </a:lnTo>
                  <a:lnTo>
                    <a:pt x="874014" y="2794"/>
                  </a:lnTo>
                  <a:lnTo>
                    <a:pt x="866902" y="0"/>
                  </a:lnTo>
                  <a:close/>
                  <a:moveTo>
                    <a:pt x="902462" y="0"/>
                  </a:moveTo>
                  <a:lnTo>
                    <a:pt x="899668" y="9906"/>
                  </a:lnTo>
                  <a:lnTo>
                    <a:pt x="906018" y="12700"/>
                  </a:lnTo>
                  <a:lnTo>
                    <a:pt x="910336" y="12700"/>
                  </a:lnTo>
                  <a:lnTo>
                    <a:pt x="913130" y="2794"/>
                  </a:lnTo>
                  <a:lnTo>
                    <a:pt x="906018" y="0"/>
                  </a:lnTo>
                  <a:close/>
                  <a:moveTo>
                    <a:pt x="941578" y="0"/>
                  </a:moveTo>
                  <a:lnTo>
                    <a:pt x="938784" y="9906"/>
                  </a:lnTo>
                  <a:lnTo>
                    <a:pt x="945134" y="12700"/>
                  </a:lnTo>
                  <a:lnTo>
                    <a:pt x="949452" y="12700"/>
                  </a:lnTo>
                  <a:lnTo>
                    <a:pt x="952246" y="2794"/>
                  </a:lnTo>
                  <a:lnTo>
                    <a:pt x="945134" y="0"/>
                  </a:lnTo>
                  <a:close/>
                  <a:moveTo>
                    <a:pt x="980694" y="0"/>
                  </a:moveTo>
                  <a:lnTo>
                    <a:pt x="977900" y="9906"/>
                  </a:lnTo>
                  <a:lnTo>
                    <a:pt x="984250" y="12700"/>
                  </a:lnTo>
                  <a:lnTo>
                    <a:pt x="988568" y="12700"/>
                  </a:lnTo>
                  <a:lnTo>
                    <a:pt x="991362" y="2794"/>
                  </a:lnTo>
                  <a:lnTo>
                    <a:pt x="984250" y="0"/>
                  </a:lnTo>
                  <a:close/>
                  <a:moveTo>
                    <a:pt x="1019810" y="0"/>
                  </a:moveTo>
                  <a:lnTo>
                    <a:pt x="1017016" y="9906"/>
                  </a:lnTo>
                  <a:lnTo>
                    <a:pt x="1023366" y="12700"/>
                  </a:lnTo>
                  <a:lnTo>
                    <a:pt x="1027684" y="12700"/>
                  </a:lnTo>
                  <a:lnTo>
                    <a:pt x="1030478" y="2794"/>
                  </a:lnTo>
                  <a:lnTo>
                    <a:pt x="1023366" y="0"/>
                  </a:lnTo>
                  <a:close/>
                  <a:moveTo>
                    <a:pt x="1058926" y="0"/>
                  </a:moveTo>
                  <a:lnTo>
                    <a:pt x="1056132" y="9906"/>
                  </a:lnTo>
                  <a:lnTo>
                    <a:pt x="1062482" y="12700"/>
                  </a:lnTo>
                  <a:lnTo>
                    <a:pt x="1066800" y="12700"/>
                  </a:lnTo>
                  <a:lnTo>
                    <a:pt x="1069594" y="2794"/>
                  </a:lnTo>
                  <a:lnTo>
                    <a:pt x="1062482" y="0"/>
                  </a:lnTo>
                  <a:close/>
                  <a:moveTo>
                    <a:pt x="1098042" y="0"/>
                  </a:moveTo>
                  <a:lnTo>
                    <a:pt x="1095248" y="9906"/>
                  </a:lnTo>
                  <a:lnTo>
                    <a:pt x="1101598" y="12700"/>
                  </a:lnTo>
                  <a:lnTo>
                    <a:pt x="1105916" y="12700"/>
                  </a:lnTo>
                  <a:lnTo>
                    <a:pt x="1108710" y="2794"/>
                  </a:lnTo>
                  <a:lnTo>
                    <a:pt x="1101598" y="0"/>
                  </a:lnTo>
                  <a:close/>
                  <a:moveTo>
                    <a:pt x="1137158" y="0"/>
                  </a:moveTo>
                  <a:lnTo>
                    <a:pt x="1134364" y="9906"/>
                  </a:lnTo>
                  <a:lnTo>
                    <a:pt x="1140714" y="12700"/>
                  </a:lnTo>
                  <a:lnTo>
                    <a:pt x="1145032" y="12700"/>
                  </a:lnTo>
                  <a:lnTo>
                    <a:pt x="1147826" y="2794"/>
                  </a:lnTo>
                  <a:lnTo>
                    <a:pt x="1140714" y="0"/>
                  </a:lnTo>
                  <a:close/>
                  <a:moveTo>
                    <a:pt x="1176274" y="0"/>
                  </a:moveTo>
                  <a:lnTo>
                    <a:pt x="1173480" y="9906"/>
                  </a:lnTo>
                  <a:lnTo>
                    <a:pt x="1179830" y="12700"/>
                  </a:lnTo>
                  <a:lnTo>
                    <a:pt x="1184148" y="12700"/>
                  </a:lnTo>
                  <a:lnTo>
                    <a:pt x="1186942" y="2794"/>
                  </a:lnTo>
                  <a:lnTo>
                    <a:pt x="1179830" y="0"/>
                  </a:lnTo>
                  <a:close/>
                  <a:moveTo>
                    <a:pt x="1215390" y="0"/>
                  </a:moveTo>
                  <a:lnTo>
                    <a:pt x="1212596" y="9906"/>
                  </a:lnTo>
                  <a:lnTo>
                    <a:pt x="1218946" y="12700"/>
                  </a:lnTo>
                  <a:lnTo>
                    <a:pt x="1223264" y="12700"/>
                  </a:lnTo>
                  <a:lnTo>
                    <a:pt x="1226058" y="2794"/>
                  </a:lnTo>
                  <a:lnTo>
                    <a:pt x="1218946" y="0"/>
                  </a:lnTo>
                  <a:close/>
                  <a:moveTo>
                    <a:pt x="1254507" y="0"/>
                  </a:moveTo>
                  <a:lnTo>
                    <a:pt x="1251713" y="9906"/>
                  </a:lnTo>
                  <a:lnTo>
                    <a:pt x="1258063" y="12700"/>
                  </a:lnTo>
                  <a:lnTo>
                    <a:pt x="1262380" y="12700"/>
                  </a:lnTo>
                  <a:lnTo>
                    <a:pt x="1265174" y="2794"/>
                  </a:lnTo>
                  <a:lnTo>
                    <a:pt x="1258063" y="0"/>
                  </a:lnTo>
                  <a:close/>
                  <a:moveTo>
                    <a:pt x="1293623" y="0"/>
                  </a:moveTo>
                  <a:lnTo>
                    <a:pt x="1290829" y="9906"/>
                  </a:lnTo>
                  <a:lnTo>
                    <a:pt x="1297179" y="12700"/>
                  </a:lnTo>
                  <a:lnTo>
                    <a:pt x="1301496" y="12700"/>
                  </a:lnTo>
                  <a:lnTo>
                    <a:pt x="1304290" y="2794"/>
                  </a:lnTo>
                  <a:lnTo>
                    <a:pt x="1297179" y="0"/>
                  </a:lnTo>
                  <a:close/>
                  <a:moveTo>
                    <a:pt x="1332739" y="0"/>
                  </a:moveTo>
                  <a:lnTo>
                    <a:pt x="1329945" y="9906"/>
                  </a:lnTo>
                  <a:lnTo>
                    <a:pt x="1336295" y="12700"/>
                  </a:lnTo>
                  <a:lnTo>
                    <a:pt x="1340613" y="12700"/>
                  </a:lnTo>
                  <a:lnTo>
                    <a:pt x="1343407" y="2794"/>
                  </a:lnTo>
                  <a:lnTo>
                    <a:pt x="1336295" y="0"/>
                  </a:lnTo>
                  <a:close/>
                  <a:moveTo>
                    <a:pt x="1371855" y="0"/>
                  </a:moveTo>
                  <a:lnTo>
                    <a:pt x="1369061" y="9906"/>
                  </a:lnTo>
                  <a:lnTo>
                    <a:pt x="1375411" y="12700"/>
                  </a:lnTo>
                  <a:lnTo>
                    <a:pt x="1379729" y="12700"/>
                  </a:lnTo>
                  <a:lnTo>
                    <a:pt x="1382523" y="2794"/>
                  </a:lnTo>
                  <a:lnTo>
                    <a:pt x="1375411" y="0"/>
                  </a:lnTo>
                  <a:close/>
                  <a:moveTo>
                    <a:pt x="1410971" y="0"/>
                  </a:moveTo>
                  <a:lnTo>
                    <a:pt x="1408177" y="9906"/>
                  </a:lnTo>
                  <a:lnTo>
                    <a:pt x="1414527" y="12700"/>
                  </a:lnTo>
                  <a:lnTo>
                    <a:pt x="1418845" y="12700"/>
                  </a:lnTo>
                  <a:lnTo>
                    <a:pt x="1421639" y="2794"/>
                  </a:lnTo>
                  <a:lnTo>
                    <a:pt x="1414527" y="0"/>
                  </a:lnTo>
                  <a:close/>
                  <a:moveTo>
                    <a:pt x="1450087" y="0"/>
                  </a:moveTo>
                  <a:lnTo>
                    <a:pt x="1447293" y="9906"/>
                  </a:lnTo>
                  <a:lnTo>
                    <a:pt x="1453643" y="12700"/>
                  </a:lnTo>
                  <a:lnTo>
                    <a:pt x="1457961" y="12700"/>
                  </a:lnTo>
                  <a:lnTo>
                    <a:pt x="1460755" y="2794"/>
                  </a:lnTo>
                  <a:lnTo>
                    <a:pt x="1453643" y="0"/>
                  </a:lnTo>
                  <a:close/>
                  <a:moveTo>
                    <a:pt x="1489203" y="0"/>
                  </a:moveTo>
                  <a:lnTo>
                    <a:pt x="1486409" y="9906"/>
                  </a:lnTo>
                  <a:lnTo>
                    <a:pt x="1492759" y="12700"/>
                  </a:lnTo>
                  <a:lnTo>
                    <a:pt x="1497077" y="12700"/>
                  </a:lnTo>
                  <a:lnTo>
                    <a:pt x="1499871" y="2794"/>
                  </a:lnTo>
                  <a:lnTo>
                    <a:pt x="1492759" y="0"/>
                  </a:lnTo>
                  <a:close/>
                  <a:moveTo>
                    <a:pt x="1528319" y="0"/>
                  </a:moveTo>
                  <a:lnTo>
                    <a:pt x="1525525" y="9906"/>
                  </a:lnTo>
                  <a:lnTo>
                    <a:pt x="1531875" y="12700"/>
                  </a:lnTo>
                  <a:lnTo>
                    <a:pt x="1536193" y="12700"/>
                  </a:lnTo>
                  <a:lnTo>
                    <a:pt x="1538987" y="2794"/>
                  </a:lnTo>
                  <a:lnTo>
                    <a:pt x="1531875" y="0"/>
                  </a:lnTo>
                  <a:close/>
                  <a:moveTo>
                    <a:pt x="1567435" y="0"/>
                  </a:moveTo>
                  <a:lnTo>
                    <a:pt x="1564641" y="9906"/>
                  </a:lnTo>
                  <a:lnTo>
                    <a:pt x="1570991" y="12700"/>
                  </a:lnTo>
                  <a:lnTo>
                    <a:pt x="1575309" y="12700"/>
                  </a:lnTo>
                  <a:lnTo>
                    <a:pt x="1578103" y="2794"/>
                  </a:lnTo>
                  <a:lnTo>
                    <a:pt x="1570991" y="0"/>
                  </a:lnTo>
                  <a:close/>
                  <a:moveTo>
                    <a:pt x="1606551" y="0"/>
                  </a:moveTo>
                  <a:lnTo>
                    <a:pt x="1603757" y="9906"/>
                  </a:lnTo>
                  <a:lnTo>
                    <a:pt x="1610107" y="12700"/>
                  </a:lnTo>
                  <a:lnTo>
                    <a:pt x="1614425" y="12700"/>
                  </a:lnTo>
                  <a:lnTo>
                    <a:pt x="1617219" y="2794"/>
                  </a:lnTo>
                  <a:lnTo>
                    <a:pt x="1610107" y="0"/>
                  </a:lnTo>
                  <a:close/>
                  <a:moveTo>
                    <a:pt x="1645667" y="0"/>
                  </a:moveTo>
                  <a:lnTo>
                    <a:pt x="1642873" y="9906"/>
                  </a:lnTo>
                  <a:lnTo>
                    <a:pt x="1649223" y="12700"/>
                  </a:lnTo>
                  <a:lnTo>
                    <a:pt x="1653541" y="12700"/>
                  </a:lnTo>
                  <a:lnTo>
                    <a:pt x="1656335" y="2794"/>
                  </a:lnTo>
                  <a:lnTo>
                    <a:pt x="1649223" y="0"/>
                  </a:lnTo>
                  <a:close/>
                  <a:moveTo>
                    <a:pt x="1684783" y="0"/>
                  </a:moveTo>
                  <a:lnTo>
                    <a:pt x="1681989" y="9906"/>
                  </a:lnTo>
                  <a:lnTo>
                    <a:pt x="1688339" y="12700"/>
                  </a:lnTo>
                  <a:lnTo>
                    <a:pt x="1692657" y="12700"/>
                  </a:lnTo>
                  <a:lnTo>
                    <a:pt x="1695451" y="2794"/>
                  </a:lnTo>
                  <a:lnTo>
                    <a:pt x="1688339" y="0"/>
                  </a:lnTo>
                  <a:close/>
                  <a:moveTo>
                    <a:pt x="1723899" y="0"/>
                  </a:moveTo>
                  <a:lnTo>
                    <a:pt x="1721105" y="9906"/>
                  </a:lnTo>
                  <a:lnTo>
                    <a:pt x="1727455" y="12700"/>
                  </a:lnTo>
                  <a:lnTo>
                    <a:pt x="1731773" y="12700"/>
                  </a:lnTo>
                  <a:lnTo>
                    <a:pt x="1734567" y="2794"/>
                  </a:lnTo>
                  <a:lnTo>
                    <a:pt x="1727455" y="0"/>
                  </a:lnTo>
                  <a:close/>
                  <a:moveTo>
                    <a:pt x="1763015" y="0"/>
                  </a:moveTo>
                  <a:lnTo>
                    <a:pt x="1760221" y="9906"/>
                  </a:lnTo>
                  <a:lnTo>
                    <a:pt x="1766571" y="12700"/>
                  </a:lnTo>
                  <a:lnTo>
                    <a:pt x="1770889" y="12700"/>
                  </a:lnTo>
                  <a:lnTo>
                    <a:pt x="1773683" y="2794"/>
                  </a:lnTo>
                  <a:lnTo>
                    <a:pt x="1766571" y="0"/>
                  </a:lnTo>
                  <a:close/>
                  <a:moveTo>
                    <a:pt x="1802131" y="0"/>
                  </a:moveTo>
                  <a:lnTo>
                    <a:pt x="1799337" y="9906"/>
                  </a:lnTo>
                  <a:lnTo>
                    <a:pt x="1805687" y="12700"/>
                  </a:lnTo>
                  <a:lnTo>
                    <a:pt x="1810005" y="12700"/>
                  </a:lnTo>
                  <a:lnTo>
                    <a:pt x="1812799" y="2794"/>
                  </a:lnTo>
                  <a:lnTo>
                    <a:pt x="1805687" y="0"/>
                  </a:lnTo>
                  <a:close/>
                  <a:moveTo>
                    <a:pt x="1841247" y="0"/>
                  </a:moveTo>
                  <a:lnTo>
                    <a:pt x="1838453" y="9906"/>
                  </a:lnTo>
                  <a:lnTo>
                    <a:pt x="1844803" y="12700"/>
                  </a:lnTo>
                  <a:lnTo>
                    <a:pt x="1849121" y="12700"/>
                  </a:lnTo>
                  <a:lnTo>
                    <a:pt x="1851915" y="2794"/>
                  </a:lnTo>
                  <a:lnTo>
                    <a:pt x="1844803" y="0"/>
                  </a:lnTo>
                  <a:close/>
                  <a:moveTo>
                    <a:pt x="1880363" y="0"/>
                  </a:moveTo>
                  <a:lnTo>
                    <a:pt x="1877569" y="9906"/>
                  </a:lnTo>
                  <a:lnTo>
                    <a:pt x="1883919" y="12700"/>
                  </a:lnTo>
                  <a:lnTo>
                    <a:pt x="1888237" y="12700"/>
                  </a:lnTo>
                  <a:lnTo>
                    <a:pt x="1891031" y="2794"/>
                  </a:lnTo>
                  <a:lnTo>
                    <a:pt x="1883919" y="0"/>
                  </a:lnTo>
                  <a:close/>
                  <a:moveTo>
                    <a:pt x="1919479" y="0"/>
                  </a:moveTo>
                  <a:lnTo>
                    <a:pt x="1916685" y="9906"/>
                  </a:lnTo>
                  <a:lnTo>
                    <a:pt x="1923035" y="12700"/>
                  </a:lnTo>
                  <a:lnTo>
                    <a:pt x="1927353" y="12700"/>
                  </a:lnTo>
                  <a:lnTo>
                    <a:pt x="1930147" y="2794"/>
                  </a:lnTo>
                  <a:lnTo>
                    <a:pt x="1923035" y="0"/>
                  </a:lnTo>
                  <a:close/>
                  <a:moveTo>
                    <a:pt x="1958595" y="0"/>
                  </a:moveTo>
                  <a:lnTo>
                    <a:pt x="1955801" y="9906"/>
                  </a:lnTo>
                  <a:lnTo>
                    <a:pt x="1962151" y="12700"/>
                  </a:lnTo>
                  <a:lnTo>
                    <a:pt x="1966469" y="12700"/>
                  </a:lnTo>
                  <a:lnTo>
                    <a:pt x="1969263" y="2794"/>
                  </a:lnTo>
                  <a:lnTo>
                    <a:pt x="1962151" y="0"/>
                  </a:lnTo>
                  <a:close/>
                  <a:moveTo>
                    <a:pt x="1997711" y="0"/>
                  </a:moveTo>
                  <a:lnTo>
                    <a:pt x="1994917" y="9906"/>
                  </a:lnTo>
                  <a:lnTo>
                    <a:pt x="2001267" y="12700"/>
                  </a:lnTo>
                  <a:lnTo>
                    <a:pt x="2005585" y="12700"/>
                  </a:lnTo>
                  <a:lnTo>
                    <a:pt x="2008379" y="2794"/>
                  </a:lnTo>
                  <a:lnTo>
                    <a:pt x="2001267" y="0"/>
                  </a:lnTo>
                  <a:close/>
                  <a:moveTo>
                    <a:pt x="2036827" y="0"/>
                  </a:moveTo>
                  <a:lnTo>
                    <a:pt x="2034033" y="9906"/>
                  </a:lnTo>
                  <a:lnTo>
                    <a:pt x="2040383" y="12700"/>
                  </a:lnTo>
                  <a:lnTo>
                    <a:pt x="2044701" y="12700"/>
                  </a:lnTo>
                  <a:lnTo>
                    <a:pt x="2047495" y="2794"/>
                  </a:lnTo>
                  <a:lnTo>
                    <a:pt x="2040383" y="0"/>
                  </a:lnTo>
                  <a:close/>
                  <a:moveTo>
                    <a:pt x="2075943" y="0"/>
                  </a:moveTo>
                  <a:lnTo>
                    <a:pt x="2073149" y="9906"/>
                  </a:lnTo>
                  <a:lnTo>
                    <a:pt x="2079499" y="12700"/>
                  </a:lnTo>
                  <a:lnTo>
                    <a:pt x="2083817" y="12700"/>
                  </a:lnTo>
                  <a:lnTo>
                    <a:pt x="2086611" y="2794"/>
                  </a:lnTo>
                  <a:lnTo>
                    <a:pt x="2079499" y="0"/>
                  </a:lnTo>
                  <a:close/>
                  <a:moveTo>
                    <a:pt x="2115059" y="0"/>
                  </a:moveTo>
                  <a:lnTo>
                    <a:pt x="2112265" y="9906"/>
                  </a:lnTo>
                  <a:lnTo>
                    <a:pt x="2118615" y="12700"/>
                  </a:lnTo>
                  <a:lnTo>
                    <a:pt x="2122933" y="12700"/>
                  </a:lnTo>
                  <a:lnTo>
                    <a:pt x="2125727" y="2794"/>
                  </a:lnTo>
                  <a:lnTo>
                    <a:pt x="2118615" y="0"/>
                  </a:lnTo>
                  <a:close/>
                  <a:moveTo>
                    <a:pt x="2154175" y="0"/>
                  </a:moveTo>
                  <a:lnTo>
                    <a:pt x="2151381" y="9906"/>
                  </a:lnTo>
                  <a:lnTo>
                    <a:pt x="2157731" y="12700"/>
                  </a:lnTo>
                  <a:lnTo>
                    <a:pt x="2162049" y="12700"/>
                  </a:lnTo>
                  <a:lnTo>
                    <a:pt x="2164843" y="2794"/>
                  </a:lnTo>
                  <a:lnTo>
                    <a:pt x="2157731" y="0"/>
                  </a:lnTo>
                  <a:close/>
                  <a:moveTo>
                    <a:pt x="2193291" y="0"/>
                  </a:moveTo>
                  <a:lnTo>
                    <a:pt x="2190497" y="9906"/>
                  </a:lnTo>
                  <a:lnTo>
                    <a:pt x="2196847" y="12700"/>
                  </a:lnTo>
                  <a:lnTo>
                    <a:pt x="2201165" y="12700"/>
                  </a:lnTo>
                  <a:lnTo>
                    <a:pt x="2203959" y="2794"/>
                  </a:lnTo>
                  <a:lnTo>
                    <a:pt x="2196847" y="0"/>
                  </a:lnTo>
                  <a:close/>
                  <a:moveTo>
                    <a:pt x="2232407" y="0"/>
                  </a:moveTo>
                  <a:lnTo>
                    <a:pt x="2229613" y="9906"/>
                  </a:lnTo>
                  <a:lnTo>
                    <a:pt x="2235963" y="12700"/>
                  </a:lnTo>
                  <a:lnTo>
                    <a:pt x="2240281" y="12700"/>
                  </a:lnTo>
                  <a:lnTo>
                    <a:pt x="2243075" y="2794"/>
                  </a:lnTo>
                  <a:lnTo>
                    <a:pt x="2235963" y="0"/>
                  </a:lnTo>
                  <a:close/>
                  <a:moveTo>
                    <a:pt x="2271523" y="0"/>
                  </a:moveTo>
                  <a:lnTo>
                    <a:pt x="2268729" y="9906"/>
                  </a:lnTo>
                  <a:lnTo>
                    <a:pt x="2275079" y="12700"/>
                  </a:lnTo>
                  <a:lnTo>
                    <a:pt x="2279397" y="12700"/>
                  </a:lnTo>
                  <a:lnTo>
                    <a:pt x="2282191" y="2794"/>
                  </a:lnTo>
                  <a:lnTo>
                    <a:pt x="2275079" y="0"/>
                  </a:lnTo>
                  <a:close/>
                  <a:moveTo>
                    <a:pt x="2310639" y="0"/>
                  </a:moveTo>
                  <a:lnTo>
                    <a:pt x="2307845" y="9906"/>
                  </a:lnTo>
                  <a:lnTo>
                    <a:pt x="2314195" y="12700"/>
                  </a:lnTo>
                  <a:lnTo>
                    <a:pt x="2318513" y="12700"/>
                  </a:lnTo>
                  <a:lnTo>
                    <a:pt x="2321307" y="2794"/>
                  </a:lnTo>
                  <a:lnTo>
                    <a:pt x="2314195" y="0"/>
                  </a:lnTo>
                  <a:close/>
                  <a:moveTo>
                    <a:pt x="2349755" y="0"/>
                  </a:moveTo>
                  <a:lnTo>
                    <a:pt x="2346961" y="9906"/>
                  </a:lnTo>
                  <a:lnTo>
                    <a:pt x="2353311" y="12700"/>
                  </a:lnTo>
                  <a:lnTo>
                    <a:pt x="2357629" y="12700"/>
                  </a:lnTo>
                  <a:lnTo>
                    <a:pt x="2360423" y="2794"/>
                  </a:lnTo>
                  <a:lnTo>
                    <a:pt x="2353311" y="0"/>
                  </a:lnTo>
                  <a:close/>
                  <a:moveTo>
                    <a:pt x="2388871" y="0"/>
                  </a:moveTo>
                  <a:lnTo>
                    <a:pt x="2386077" y="9906"/>
                  </a:lnTo>
                  <a:lnTo>
                    <a:pt x="2392427" y="12700"/>
                  </a:lnTo>
                  <a:lnTo>
                    <a:pt x="2396745" y="12700"/>
                  </a:lnTo>
                  <a:lnTo>
                    <a:pt x="2399539" y="2794"/>
                  </a:lnTo>
                  <a:lnTo>
                    <a:pt x="2392427" y="0"/>
                  </a:lnTo>
                  <a:close/>
                  <a:moveTo>
                    <a:pt x="2427987" y="0"/>
                  </a:moveTo>
                  <a:lnTo>
                    <a:pt x="2425193" y="9906"/>
                  </a:lnTo>
                  <a:lnTo>
                    <a:pt x="2431543" y="12700"/>
                  </a:lnTo>
                  <a:lnTo>
                    <a:pt x="2435861" y="12700"/>
                  </a:lnTo>
                  <a:lnTo>
                    <a:pt x="2438655" y="2794"/>
                  </a:lnTo>
                  <a:lnTo>
                    <a:pt x="2431543" y="0"/>
                  </a:lnTo>
                  <a:close/>
                  <a:moveTo>
                    <a:pt x="2467103" y="0"/>
                  </a:moveTo>
                  <a:lnTo>
                    <a:pt x="2464309" y="9906"/>
                  </a:lnTo>
                  <a:lnTo>
                    <a:pt x="2470659" y="12700"/>
                  </a:lnTo>
                  <a:lnTo>
                    <a:pt x="2474977" y="12700"/>
                  </a:lnTo>
                  <a:lnTo>
                    <a:pt x="2477771" y="2794"/>
                  </a:lnTo>
                  <a:lnTo>
                    <a:pt x="2470659" y="0"/>
                  </a:lnTo>
                  <a:close/>
                  <a:moveTo>
                    <a:pt x="2506219" y="0"/>
                  </a:moveTo>
                  <a:lnTo>
                    <a:pt x="2503425" y="9906"/>
                  </a:lnTo>
                  <a:lnTo>
                    <a:pt x="2509775" y="12700"/>
                  </a:lnTo>
                  <a:lnTo>
                    <a:pt x="2514093" y="12700"/>
                  </a:lnTo>
                  <a:lnTo>
                    <a:pt x="2516887" y="2794"/>
                  </a:lnTo>
                  <a:lnTo>
                    <a:pt x="2509775" y="0"/>
                  </a:lnTo>
                  <a:close/>
                  <a:moveTo>
                    <a:pt x="2545335" y="0"/>
                  </a:moveTo>
                  <a:lnTo>
                    <a:pt x="2542541" y="9906"/>
                  </a:lnTo>
                  <a:lnTo>
                    <a:pt x="2548891" y="12700"/>
                  </a:lnTo>
                  <a:lnTo>
                    <a:pt x="2553209" y="12700"/>
                  </a:lnTo>
                  <a:lnTo>
                    <a:pt x="2556003" y="2794"/>
                  </a:lnTo>
                  <a:lnTo>
                    <a:pt x="2548891" y="0"/>
                  </a:lnTo>
                  <a:close/>
                  <a:moveTo>
                    <a:pt x="2584451" y="0"/>
                  </a:moveTo>
                  <a:lnTo>
                    <a:pt x="2581657" y="9906"/>
                  </a:lnTo>
                  <a:lnTo>
                    <a:pt x="2588007" y="12700"/>
                  </a:lnTo>
                  <a:lnTo>
                    <a:pt x="2592325" y="12700"/>
                  </a:lnTo>
                  <a:lnTo>
                    <a:pt x="2595119" y="2794"/>
                  </a:lnTo>
                  <a:lnTo>
                    <a:pt x="2588007" y="0"/>
                  </a:lnTo>
                  <a:close/>
                  <a:moveTo>
                    <a:pt x="2623567" y="0"/>
                  </a:moveTo>
                  <a:lnTo>
                    <a:pt x="2620773" y="9906"/>
                  </a:lnTo>
                  <a:lnTo>
                    <a:pt x="2627123" y="12700"/>
                  </a:lnTo>
                  <a:lnTo>
                    <a:pt x="2631441" y="12700"/>
                  </a:lnTo>
                  <a:lnTo>
                    <a:pt x="2634235" y="2794"/>
                  </a:lnTo>
                  <a:lnTo>
                    <a:pt x="2627123" y="0"/>
                  </a:lnTo>
                  <a:close/>
                  <a:moveTo>
                    <a:pt x="2662683" y="0"/>
                  </a:moveTo>
                  <a:lnTo>
                    <a:pt x="2659889" y="9906"/>
                  </a:lnTo>
                  <a:lnTo>
                    <a:pt x="2666239" y="12700"/>
                  </a:lnTo>
                  <a:lnTo>
                    <a:pt x="2670557" y="12700"/>
                  </a:lnTo>
                  <a:lnTo>
                    <a:pt x="2673351" y="2794"/>
                  </a:lnTo>
                  <a:lnTo>
                    <a:pt x="2666239" y="0"/>
                  </a:lnTo>
                  <a:close/>
                  <a:moveTo>
                    <a:pt x="2701799" y="0"/>
                  </a:moveTo>
                  <a:lnTo>
                    <a:pt x="2699005" y="9906"/>
                  </a:lnTo>
                  <a:lnTo>
                    <a:pt x="2705355" y="12700"/>
                  </a:lnTo>
                  <a:lnTo>
                    <a:pt x="2709673" y="12700"/>
                  </a:lnTo>
                  <a:lnTo>
                    <a:pt x="2712467" y="2794"/>
                  </a:lnTo>
                  <a:lnTo>
                    <a:pt x="2705355" y="0"/>
                  </a:lnTo>
                  <a:close/>
                  <a:moveTo>
                    <a:pt x="2740915" y="0"/>
                  </a:moveTo>
                  <a:lnTo>
                    <a:pt x="2738121" y="9906"/>
                  </a:lnTo>
                  <a:lnTo>
                    <a:pt x="2744471" y="12700"/>
                  </a:lnTo>
                  <a:lnTo>
                    <a:pt x="2748789" y="12700"/>
                  </a:lnTo>
                  <a:lnTo>
                    <a:pt x="2751583" y="2794"/>
                  </a:lnTo>
                  <a:lnTo>
                    <a:pt x="2744471" y="0"/>
                  </a:lnTo>
                  <a:close/>
                  <a:moveTo>
                    <a:pt x="2780031" y="0"/>
                  </a:moveTo>
                  <a:lnTo>
                    <a:pt x="2777237" y="9906"/>
                  </a:lnTo>
                  <a:lnTo>
                    <a:pt x="2783587" y="12700"/>
                  </a:lnTo>
                  <a:lnTo>
                    <a:pt x="2787905" y="12700"/>
                  </a:lnTo>
                  <a:lnTo>
                    <a:pt x="2790699" y="2794"/>
                  </a:lnTo>
                  <a:lnTo>
                    <a:pt x="2783587" y="0"/>
                  </a:lnTo>
                  <a:close/>
                  <a:moveTo>
                    <a:pt x="2819147" y="0"/>
                  </a:moveTo>
                  <a:lnTo>
                    <a:pt x="2816353" y="9906"/>
                  </a:lnTo>
                  <a:lnTo>
                    <a:pt x="2822703" y="12700"/>
                  </a:lnTo>
                  <a:lnTo>
                    <a:pt x="2827021" y="12700"/>
                  </a:lnTo>
                  <a:lnTo>
                    <a:pt x="2829815" y="2794"/>
                  </a:lnTo>
                  <a:lnTo>
                    <a:pt x="2822703" y="0"/>
                  </a:lnTo>
                  <a:close/>
                  <a:moveTo>
                    <a:pt x="2858263" y="0"/>
                  </a:moveTo>
                  <a:lnTo>
                    <a:pt x="2855469" y="9906"/>
                  </a:lnTo>
                  <a:lnTo>
                    <a:pt x="2861819" y="12700"/>
                  </a:lnTo>
                  <a:lnTo>
                    <a:pt x="2866137" y="12700"/>
                  </a:lnTo>
                  <a:lnTo>
                    <a:pt x="2868931" y="2794"/>
                  </a:lnTo>
                  <a:lnTo>
                    <a:pt x="2861819" y="0"/>
                  </a:lnTo>
                  <a:close/>
                  <a:moveTo>
                    <a:pt x="2897379" y="0"/>
                  </a:moveTo>
                  <a:lnTo>
                    <a:pt x="2894585" y="9906"/>
                  </a:lnTo>
                  <a:lnTo>
                    <a:pt x="2900935" y="12700"/>
                  </a:lnTo>
                  <a:lnTo>
                    <a:pt x="2905253" y="12700"/>
                  </a:lnTo>
                  <a:lnTo>
                    <a:pt x="2908047" y="2794"/>
                  </a:lnTo>
                  <a:lnTo>
                    <a:pt x="2900935" y="0"/>
                  </a:lnTo>
                  <a:close/>
                  <a:moveTo>
                    <a:pt x="2936495" y="0"/>
                  </a:moveTo>
                  <a:lnTo>
                    <a:pt x="2933701" y="9906"/>
                  </a:lnTo>
                  <a:lnTo>
                    <a:pt x="2940051" y="12700"/>
                  </a:lnTo>
                  <a:lnTo>
                    <a:pt x="2944369" y="12700"/>
                  </a:lnTo>
                  <a:lnTo>
                    <a:pt x="2947163" y="2794"/>
                  </a:lnTo>
                  <a:lnTo>
                    <a:pt x="2940051" y="0"/>
                  </a:lnTo>
                  <a:close/>
                  <a:moveTo>
                    <a:pt x="2975611" y="0"/>
                  </a:moveTo>
                  <a:lnTo>
                    <a:pt x="2972817" y="9906"/>
                  </a:lnTo>
                  <a:lnTo>
                    <a:pt x="2979167" y="12700"/>
                  </a:lnTo>
                  <a:lnTo>
                    <a:pt x="2983485" y="12700"/>
                  </a:lnTo>
                  <a:lnTo>
                    <a:pt x="2986279" y="2794"/>
                  </a:lnTo>
                  <a:lnTo>
                    <a:pt x="2979167" y="0"/>
                  </a:lnTo>
                  <a:close/>
                  <a:moveTo>
                    <a:pt x="3014727" y="0"/>
                  </a:moveTo>
                  <a:lnTo>
                    <a:pt x="3011933" y="9906"/>
                  </a:lnTo>
                  <a:lnTo>
                    <a:pt x="3018283" y="12700"/>
                  </a:lnTo>
                  <a:lnTo>
                    <a:pt x="3022601" y="12700"/>
                  </a:lnTo>
                  <a:lnTo>
                    <a:pt x="3025395" y="2794"/>
                  </a:lnTo>
                  <a:lnTo>
                    <a:pt x="3018283" y="0"/>
                  </a:lnTo>
                  <a:close/>
                  <a:moveTo>
                    <a:pt x="3053843" y="0"/>
                  </a:moveTo>
                  <a:lnTo>
                    <a:pt x="3051049" y="9906"/>
                  </a:lnTo>
                  <a:lnTo>
                    <a:pt x="3057399" y="12700"/>
                  </a:lnTo>
                  <a:lnTo>
                    <a:pt x="3061717" y="12700"/>
                  </a:lnTo>
                  <a:lnTo>
                    <a:pt x="3064511" y="2794"/>
                  </a:lnTo>
                  <a:lnTo>
                    <a:pt x="3057399" y="0"/>
                  </a:lnTo>
                  <a:close/>
                  <a:moveTo>
                    <a:pt x="3092960" y="0"/>
                  </a:moveTo>
                  <a:lnTo>
                    <a:pt x="3090166" y="9906"/>
                  </a:lnTo>
                  <a:lnTo>
                    <a:pt x="3096516" y="12700"/>
                  </a:lnTo>
                  <a:lnTo>
                    <a:pt x="3100833" y="12700"/>
                  </a:lnTo>
                  <a:lnTo>
                    <a:pt x="3103627" y="2794"/>
                  </a:lnTo>
                  <a:lnTo>
                    <a:pt x="3096516" y="0"/>
                  </a:lnTo>
                  <a:close/>
                  <a:moveTo>
                    <a:pt x="3132076" y="0"/>
                  </a:moveTo>
                  <a:lnTo>
                    <a:pt x="3129282" y="9906"/>
                  </a:lnTo>
                  <a:lnTo>
                    <a:pt x="3135632" y="12700"/>
                  </a:lnTo>
                  <a:lnTo>
                    <a:pt x="3139949" y="12700"/>
                  </a:lnTo>
                  <a:lnTo>
                    <a:pt x="3142743" y="2794"/>
                  </a:lnTo>
                  <a:lnTo>
                    <a:pt x="3135632" y="0"/>
                  </a:lnTo>
                  <a:close/>
                  <a:moveTo>
                    <a:pt x="3171192" y="0"/>
                  </a:moveTo>
                  <a:lnTo>
                    <a:pt x="3168398" y="9906"/>
                  </a:lnTo>
                  <a:lnTo>
                    <a:pt x="3174748" y="12700"/>
                  </a:lnTo>
                  <a:lnTo>
                    <a:pt x="3179066" y="12700"/>
                  </a:lnTo>
                  <a:lnTo>
                    <a:pt x="3181860" y="2794"/>
                  </a:lnTo>
                  <a:lnTo>
                    <a:pt x="3174748" y="0"/>
                  </a:lnTo>
                  <a:close/>
                  <a:moveTo>
                    <a:pt x="3210307" y="0"/>
                  </a:moveTo>
                  <a:lnTo>
                    <a:pt x="3207513" y="9906"/>
                  </a:lnTo>
                  <a:lnTo>
                    <a:pt x="3213863" y="12700"/>
                  </a:lnTo>
                  <a:lnTo>
                    <a:pt x="3218181" y="12700"/>
                  </a:lnTo>
                  <a:lnTo>
                    <a:pt x="3220975" y="2794"/>
                  </a:lnTo>
                  <a:lnTo>
                    <a:pt x="3213863" y="0"/>
                  </a:lnTo>
                  <a:close/>
                  <a:moveTo>
                    <a:pt x="3249423" y="0"/>
                  </a:moveTo>
                  <a:lnTo>
                    <a:pt x="3246629" y="9906"/>
                  </a:lnTo>
                  <a:lnTo>
                    <a:pt x="3252979" y="12700"/>
                  </a:lnTo>
                  <a:lnTo>
                    <a:pt x="3257297" y="12700"/>
                  </a:lnTo>
                  <a:lnTo>
                    <a:pt x="3260091" y="2794"/>
                  </a:lnTo>
                  <a:lnTo>
                    <a:pt x="3252979" y="0"/>
                  </a:lnTo>
                  <a:close/>
                  <a:moveTo>
                    <a:pt x="3288539" y="0"/>
                  </a:moveTo>
                  <a:lnTo>
                    <a:pt x="3285745" y="9906"/>
                  </a:lnTo>
                  <a:lnTo>
                    <a:pt x="3292095" y="12700"/>
                  </a:lnTo>
                  <a:lnTo>
                    <a:pt x="3296413" y="12700"/>
                  </a:lnTo>
                  <a:lnTo>
                    <a:pt x="3299207" y="2794"/>
                  </a:lnTo>
                  <a:lnTo>
                    <a:pt x="3292095" y="0"/>
                  </a:lnTo>
                  <a:close/>
                  <a:moveTo>
                    <a:pt x="3327655" y="0"/>
                  </a:moveTo>
                  <a:lnTo>
                    <a:pt x="3324861" y="9906"/>
                  </a:lnTo>
                  <a:lnTo>
                    <a:pt x="3331211" y="12700"/>
                  </a:lnTo>
                  <a:lnTo>
                    <a:pt x="3335529" y="12700"/>
                  </a:lnTo>
                  <a:lnTo>
                    <a:pt x="3338323" y="2794"/>
                  </a:lnTo>
                  <a:lnTo>
                    <a:pt x="3331211" y="0"/>
                  </a:lnTo>
                  <a:close/>
                  <a:moveTo>
                    <a:pt x="3366771" y="0"/>
                  </a:moveTo>
                  <a:lnTo>
                    <a:pt x="3363977" y="9906"/>
                  </a:lnTo>
                  <a:lnTo>
                    <a:pt x="3370327" y="12700"/>
                  </a:lnTo>
                  <a:lnTo>
                    <a:pt x="3374645" y="12700"/>
                  </a:lnTo>
                  <a:lnTo>
                    <a:pt x="3377439" y="2794"/>
                  </a:lnTo>
                  <a:lnTo>
                    <a:pt x="3370327" y="0"/>
                  </a:lnTo>
                  <a:close/>
                  <a:moveTo>
                    <a:pt x="3405887" y="0"/>
                  </a:moveTo>
                  <a:lnTo>
                    <a:pt x="3403093" y="9906"/>
                  </a:lnTo>
                  <a:lnTo>
                    <a:pt x="3409443" y="12700"/>
                  </a:lnTo>
                  <a:lnTo>
                    <a:pt x="3413760" y="12700"/>
                  </a:lnTo>
                  <a:lnTo>
                    <a:pt x="3416554" y="2794"/>
                  </a:lnTo>
                  <a:lnTo>
                    <a:pt x="3409443" y="0"/>
                  </a:lnTo>
                  <a:close/>
                  <a:moveTo>
                    <a:pt x="3445002" y="0"/>
                  </a:moveTo>
                  <a:lnTo>
                    <a:pt x="3442208" y="9906"/>
                  </a:lnTo>
                  <a:lnTo>
                    <a:pt x="3448558" y="12700"/>
                  </a:lnTo>
                  <a:lnTo>
                    <a:pt x="3452876" y="12700"/>
                  </a:lnTo>
                  <a:lnTo>
                    <a:pt x="3455670" y="2794"/>
                  </a:lnTo>
                  <a:lnTo>
                    <a:pt x="3448558" y="0"/>
                  </a:lnTo>
                  <a:close/>
                  <a:moveTo>
                    <a:pt x="3484118" y="0"/>
                  </a:moveTo>
                  <a:lnTo>
                    <a:pt x="3481324" y="9906"/>
                  </a:lnTo>
                  <a:lnTo>
                    <a:pt x="3487674" y="12700"/>
                  </a:lnTo>
                  <a:lnTo>
                    <a:pt x="3491992" y="12700"/>
                  </a:lnTo>
                  <a:lnTo>
                    <a:pt x="3494786" y="2794"/>
                  </a:lnTo>
                  <a:lnTo>
                    <a:pt x="3487674" y="0"/>
                  </a:lnTo>
                  <a:close/>
                  <a:moveTo>
                    <a:pt x="3523234" y="0"/>
                  </a:moveTo>
                  <a:lnTo>
                    <a:pt x="3520440" y="9906"/>
                  </a:lnTo>
                  <a:lnTo>
                    <a:pt x="3526790" y="12700"/>
                  </a:lnTo>
                  <a:lnTo>
                    <a:pt x="3531108" y="12700"/>
                  </a:lnTo>
                  <a:lnTo>
                    <a:pt x="3533902" y="2794"/>
                  </a:lnTo>
                  <a:lnTo>
                    <a:pt x="3526790" y="0"/>
                  </a:lnTo>
                  <a:close/>
                  <a:moveTo>
                    <a:pt x="3562350" y="0"/>
                  </a:moveTo>
                  <a:lnTo>
                    <a:pt x="3559556" y="9906"/>
                  </a:lnTo>
                  <a:lnTo>
                    <a:pt x="3565906" y="12700"/>
                  </a:lnTo>
                  <a:lnTo>
                    <a:pt x="3570224" y="12700"/>
                  </a:lnTo>
                  <a:lnTo>
                    <a:pt x="3573018" y="2794"/>
                  </a:lnTo>
                  <a:lnTo>
                    <a:pt x="3565906" y="0"/>
                  </a:lnTo>
                  <a:close/>
                </a:path>
              </a:pathLst>
            </a:custGeom>
            <a:solidFill>
              <a:srgbClr val="005888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63500" y="1775841"/>
              <a:ext cx="12700" cy="12700"/>
            </a:xfrm>
            <a:custGeom>
              <a:avLst/>
              <a:gdLst/>
              <a:ahLst/>
              <a:cxnLst/>
              <a:rect r="r" b="b" t="t" l="l"/>
              <a:pathLst>
                <a:path h="12700" w="12700">
                  <a:moveTo>
                    <a:pt x="6350" y="0"/>
                  </a:moveTo>
                  <a:cubicBezTo>
                    <a:pt x="2794" y="0"/>
                    <a:pt x="0" y="2794"/>
                    <a:pt x="0" y="6350"/>
                  </a:cubicBezTo>
                  <a:cubicBezTo>
                    <a:pt x="0" y="9906"/>
                    <a:pt x="2794" y="12700"/>
                    <a:pt x="6350" y="12700"/>
                  </a:cubicBezTo>
                  <a:cubicBezTo>
                    <a:pt x="9906" y="12700"/>
                    <a:pt x="12700" y="9906"/>
                    <a:pt x="12700" y="6350"/>
                  </a:cubicBezTo>
                  <a:cubicBezTo>
                    <a:pt x="12700" y="2794"/>
                    <a:pt x="9906" y="0"/>
                    <a:pt x="6350" y="0"/>
                  </a:cubicBezTo>
                  <a:close/>
                </a:path>
              </a:pathLst>
            </a:custGeom>
            <a:solidFill>
              <a:srgbClr val="00537F"/>
            </a:solid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833139" y="566159"/>
            <a:ext cx="23288584" cy="154417"/>
            <a:chOff x="0" y="0"/>
            <a:chExt cx="6133619" cy="4066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33619" cy="40669"/>
            </a:xfrm>
            <a:custGeom>
              <a:avLst/>
              <a:gdLst/>
              <a:ahLst/>
              <a:cxnLst/>
              <a:rect r="r" b="b" t="t" l="l"/>
              <a:pathLst>
                <a:path h="40669" w="6133619">
                  <a:moveTo>
                    <a:pt x="0" y="0"/>
                  </a:moveTo>
                  <a:lnTo>
                    <a:pt x="6133619" y="0"/>
                  </a:lnTo>
                  <a:lnTo>
                    <a:pt x="6133619" y="40669"/>
                  </a:lnTo>
                  <a:lnTo>
                    <a:pt x="0" y="40669"/>
                  </a:lnTo>
                  <a:close/>
                </a:path>
              </a:pathLst>
            </a:custGeom>
            <a:solidFill>
              <a:srgbClr val="01537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6133619" cy="787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618368" y="1370517"/>
            <a:ext cx="4139136" cy="5854246"/>
            <a:chOff x="0" y="0"/>
            <a:chExt cx="9697644" cy="13716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697593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9697593">
                  <a:moveTo>
                    <a:pt x="0" y="0"/>
                  </a:moveTo>
                  <a:lnTo>
                    <a:pt x="9697593" y="0"/>
                  </a:lnTo>
                  <a:lnTo>
                    <a:pt x="9697593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1161383" y="1987164"/>
            <a:ext cx="10783311" cy="45161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756"/>
              </a:lnSpc>
            </a:pPr>
            <a:r>
              <a:rPr lang="en-US" b="true" sz="5284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&gt; ZERGATIK? </a:t>
            </a:r>
          </a:p>
          <a:p>
            <a:pPr algn="r">
              <a:lnSpc>
                <a:spcPts val="4306"/>
              </a:lnSpc>
            </a:pPr>
            <a:r>
              <a:rPr lang="en-US" sz="4784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GUTXIENEKO SOLDATA HEMEN ERABAKI</a:t>
            </a:r>
          </a:p>
          <a:p>
            <a:pPr algn="r">
              <a:lnSpc>
                <a:spcPts val="4306"/>
              </a:lnSpc>
            </a:pPr>
          </a:p>
          <a:p>
            <a:pPr algn="r">
              <a:lnSpc>
                <a:spcPts val="4306"/>
              </a:lnSpc>
            </a:pPr>
          </a:p>
          <a:p>
            <a:pPr algn="r">
              <a:lnSpc>
                <a:spcPts val="4306"/>
              </a:lnSpc>
            </a:pPr>
            <a:r>
              <a:rPr lang="en-US" b="true" sz="4784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&gt; NORK DEITU? </a:t>
            </a:r>
          </a:p>
          <a:p>
            <a:pPr algn="r">
              <a:lnSpc>
                <a:spcPts val="4306"/>
              </a:lnSpc>
            </a:pPr>
            <a:r>
              <a:rPr lang="en-US" sz="4784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ELA - LAB - STEILAS - ETXALDE - HIRU</a:t>
            </a:r>
          </a:p>
          <a:p>
            <a:pPr algn="r">
              <a:lnSpc>
                <a:spcPts val="4306"/>
              </a:lnSpc>
            </a:pPr>
          </a:p>
          <a:p>
            <a:pPr algn="r">
              <a:lnSpc>
                <a:spcPts val="4756"/>
              </a:lnSpc>
            </a:pPr>
          </a:p>
        </p:txBody>
      </p:sp>
      <p:grpSp>
        <p:nvGrpSpPr>
          <p:cNvPr name="Group 8" id="8"/>
          <p:cNvGrpSpPr/>
          <p:nvPr/>
        </p:nvGrpSpPr>
        <p:grpSpPr>
          <a:xfrm rot="0">
            <a:off x="-1796193" y="5888058"/>
            <a:ext cx="18039238" cy="6499890"/>
            <a:chOff x="0" y="0"/>
            <a:chExt cx="106514900" cy="38379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6514900" cy="38379400"/>
            </a:xfrm>
            <a:custGeom>
              <a:avLst/>
              <a:gdLst/>
              <a:ahLst/>
              <a:cxnLst/>
              <a:rect r="r" b="b" t="t" l="l"/>
              <a:pathLst>
                <a:path h="38379400" w="106514900">
                  <a:moveTo>
                    <a:pt x="0" y="0"/>
                  </a:moveTo>
                  <a:lnTo>
                    <a:pt x="106514900" y="0"/>
                  </a:lnTo>
                  <a:lnTo>
                    <a:pt x="106514900" y="38379400"/>
                  </a:lnTo>
                  <a:lnTo>
                    <a:pt x="0" y="38379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13999462" y="7874705"/>
            <a:ext cx="4601468" cy="2412295"/>
            <a:chOff x="0" y="0"/>
            <a:chExt cx="3744646" cy="196310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1959349" y="63752"/>
              <a:ext cx="1290206" cy="1835539"/>
            </a:xfrm>
            <a:custGeom>
              <a:avLst/>
              <a:gdLst/>
              <a:ahLst/>
              <a:cxnLst/>
              <a:rect r="r" b="b" t="t" l="l"/>
              <a:pathLst>
                <a:path h="1835539" w="1290206">
                  <a:moveTo>
                    <a:pt x="7119" y="370207"/>
                  </a:moveTo>
                  <a:cubicBezTo>
                    <a:pt x="7373" y="349379"/>
                    <a:pt x="14739" y="331472"/>
                    <a:pt x="29217" y="316994"/>
                  </a:cubicBezTo>
                  <a:lnTo>
                    <a:pt x="29217" y="316994"/>
                  </a:lnTo>
                  <a:lnTo>
                    <a:pt x="29217" y="316994"/>
                  </a:lnTo>
                  <a:lnTo>
                    <a:pt x="324238" y="22100"/>
                  </a:lnTo>
                  <a:lnTo>
                    <a:pt x="324238" y="22100"/>
                  </a:lnTo>
                  <a:lnTo>
                    <a:pt x="324238" y="22100"/>
                  </a:lnTo>
                  <a:cubicBezTo>
                    <a:pt x="338843" y="7495"/>
                    <a:pt x="356750" y="129"/>
                    <a:pt x="377578" y="2"/>
                  </a:cubicBezTo>
                  <a:lnTo>
                    <a:pt x="377578" y="2"/>
                  </a:lnTo>
                  <a:lnTo>
                    <a:pt x="377578" y="2"/>
                  </a:lnTo>
                  <a:cubicBezTo>
                    <a:pt x="398406" y="-125"/>
                    <a:pt x="416186" y="6860"/>
                    <a:pt x="430537" y="21084"/>
                  </a:cubicBezTo>
                  <a:lnTo>
                    <a:pt x="430537" y="21084"/>
                  </a:lnTo>
                  <a:lnTo>
                    <a:pt x="430537" y="21084"/>
                  </a:lnTo>
                  <a:lnTo>
                    <a:pt x="1268991" y="859665"/>
                  </a:lnTo>
                  <a:lnTo>
                    <a:pt x="1264546" y="864110"/>
                  </a:lnTo>
                  <a:lnTo>
                    <a:pt x="1268991" y="859665"/>
                  </a:lnTo>
                  <a:cubicBezTo>
                    <a:pt x="1283342" y="874016"/>
                    <a:pt x="1290454" y="891923"/>
                    <a:pt x="1290200" y="912624"/>
                  </a:cubicBezTo>
                  <a:lnTo>
                    <a:pt x="1283850" y="912497"/>
                  </a:lnTo>
                  <a:lnTo>
                    <a:pt x="1290200" y="912497"/>
                  </a:lnTo>
                  <a:cubicBezTo>
                    <a:pt x="1290073" y="933325"/>
                    <a:pt x="1282580" y="951232"/>
                    <a:pt x="1268102" y="965837"/>
                  </a:cubicBezTo>
                  <a:lnTo>
                    <a:pt x="1268102" y="965837"/>
                  </a:lnTo>
                  <a:lnTo>
                    <a:pt x="1268102" y="965837"/>
                  </a:lnTo>
                  <a:lnTo>
                    <a:pt x="420504" y="1813435"/>
                  </a:lnTo>
                  <a:lnTo>
                    <a:pt x="416059" y="1808990"/>
                  </a:lnTo>
                  <a:lnTo>
                    <a:pt x="420504" y="1813435"/>
                  </a:lnTo>
                  <a:cubicBezTo>
                    <a:pt x="406026" y="1827913"/>
                    <a:pt x="388119" y="1835406"/>
                    <a:pt x="367291" y="1835533"/>
                  </a:cubicBezTo>
                  <a:lnTo>
                    <a:pt x="367291" y="1829183"/>
                  </a:lnTo>
                  <a:lnTo>
                    <a:pt x="367418" y="1835533"/>
                  </a:lnTo>
                  <a:cubicBezTo>
                    <a:pt x="346590" y="1835787"/>
                    <a:pt x="328683" y="1828675"/>
                    <a:pt x="314332" y="1814324"/>
                  </a:cubicBezTo>
                  <a:lnTo>
                    <a:pt x="314332" y="1814324"/>
                  </a:lnTo>
                  <a:lnTo>
                    <a:pt x="314332" y="1814324"/>
                  </a:lnTo>
                  <a:lnTo>
                    <a:pt x="21089" y="1521081"/>
                  </a:lnTo>
                  <a:lnTo>
                    <a:pt x="25534" y="1516636"/>
                  </a:lnTo>
                  <a:lnTo>
                    <a:pt x="21089" y="1521081"/>
                  </a:lnTo>
                  <a:cubicBezTo>
                    <a:pt x="6738" y="1506730"/>
                    <a:pt x="-247" y="1488950"/>
                    <a:pt x="7" y="1468122"/>
                  </a:cubicBezTo>
                  <a:lnTo>
                    <a:pt x="7" y="1468122"/>
                  </a:lnTo>
                  <a:lnTo>
                    <a:pt x="7" y="1468122"/>
                  </a:lnTo>
                  <a:cubicBezTo>
                    <a:pt x="261" y="1447294"/>
                    <a:pt x="7500" y="1429387"/>
                    <a:pt x="22105" y="1414909"/>
                  </a:cubicBezTo>
                  <a:lnTo>
                    <a:pt x="26550" y="1419354"/>
                  </a:lnTo>
                  <a:lnTo>
                    <a:pt x="22105" y="1414909"/>
                  </a:lnTo>
                  <a:lnTo>
                    <a:pt x="525660" y="911354"/>
                  </a:lnTo>
                  <a:lnTo>
                    <a:pt x="530105" y="915799"/>
                  </a:lnTo>
                  <a:lnTo>
                    <a:pt x="525660" y="920244"/>
                  </a:lnTo>
                  <a:lnTo>
                    <a:pt x="28455" y="423039"/>
                  </a:lnTo>
                  <a:lnTo>
                    <a:pt x="32900" y="418594"/>
                  </a:lnTo>
                  <a:lnTo>
                    <a:pt x="28455" y="423039"/>
                  </a:lnTo>
                  <a:cubicBezTo>
                    <a:pt x="14104" y="408688"/>
                    <a:pt x="7119" y="391035"/>
                    <a:pt x="7246" y="370207"/>
                  </a:cubicBezTo>
                  <a:lnTo>
                    <a:pt x="19946" y="370334"/>
                  </a:lnTo>
                  <a:cubicBezTo>
                    <a:pt x="19819" y="387987"/>
                    <a:pt x="25661" y="402338"/>
                    <a:pt x="37472" y="414149"/>
                  </a:cubicBezTo>
                  <a:lnTo>
                    <a:pt x="37472" y="414149"/>
                  </a:lnTo>
                  <a:lnTo>
                    <a:pt x="37472" y="414149"/>
                  </a:lnTo>
                  <a:lnTo>
                    <a:pt x="534677" y="911354"/>
                  </a:lnTo>
                  <a:lnTo>
                    <a:pt x="539122" y="915799"/>
                  </a:lnTo>
                  <a:lnTo>
                    <a:pt x="534677" y="920244"/>
                  </a:lnTo>
                  <a:lnTo>
                    <a:pt x="31122" y="1423799"/>
                  </a:lnTo>
                  <a:lnTo>
                    <a:pt x="31122" y="1423799"/>
                  </a:lnTo>
                  <a:lnTo>
                    <a:pt x="31122" y="1423799"/>
                  </a:lnTo>
                  <a:cubicBezTo>
                    <a:pt x="19057" y="1435864"/>
                    <a:pt x="12961" y="1450596"/>
                    <a:pt x="12707" y="1468249"/>
                  </a:cubicBezTo>
                  <a:lnTo>
                    <a:pt x="6357" y="1468122"/>
                  </a:lnTo>
                  <a:lnTo>
                    <a:pt x="12707" y="1468122"/>
                  </a:lnTo>
                  <a:cubicBezTo>
                    <a:pt x="12580" y="1485775"/>
                    <a:pt x="18295" y="1500253"/>
                    <a:pt x="30106" y="1511937"/>
                  </a:cubicBezTo>
                  <a:lnTo>
                    <a:pt x="323349" y="1805180"/>
                  </a:lnTo>
                  <a:lnTo>
                    <a:pt x="318904" y="1809625"/>
                  </a:lnTo>
                  <a:lnTo>
                    <a:pt x="323349" y="1805180"/>
                  </a:lnTo>
                  <a:cubicBezTo>
                    <a:pt x="335160" y="1816991"/>
                    <a:pt x="349638" y="1822833"/>
                    <a:pt x="367291" y="1822579"/>
                  </a:cubicBezTo>
                  <a:lnTo>
                    <a:pt x="367291" y="1822579"/>
                  </a:lnTo>
                  <a:lnTo>
                    <a:pt x="367291" y="1822579"/>
                  </a:lnTo>
                  <a:cubicBezTo>
                    <a:pt x="384944" y="1822452"/>
                    <a:pt x="399549" y="1816356"/>
                    <a:pt x="411614" y="1804164"/>
                  </a:cubicBezTo>
                  <a:lnTo>
                    <a:pt x="411614" y="1804164"/>
                  </a:lnTo>
                  <a:lnTo>
                    <a:pt x="411614" y="1804164"/>
                  </a:lnTo>
                  <a:lnTo>
                    <a:pt x="1259212" y="956566"/>
                  </a:lnTo>
                  <a:lnTo>
                    <a:pt x="1263657" y="961011"/>
                  </a:lnTo>
                  <a:lnTo>
                    <a:pt x="1259212" y="956566"/>
                  </a:lnTo>
                  <a:cubicBezTo>
                    <a:pt x="1271404" y="944374"/>
                    <a:pt x="1277500" y="929769"/>
                    <a:pt x="1277627" y="912243"/>
                  </a:cubicBezTo>
                  <a:lnTo>
                    <a:pt x="1277627" y="912243"/>
                  </a:lnTo>
                  <a:lnTo>
                    <a:pt x="1277627" y="912243"/>
                  </a:lnTo>
                  <a:cubicBezTo>
                    <a:pt x="1277881" y="894717"/>
                    <a:pt x="1272039" y="880239"/>
                    <a:pt x="1260228" y="868301"/>
                  </a:cubicBezTo>
                  <a:lnTo>
                    <a:pt x="1260228" y="868301"/>
                  </a:lnTo>
                  <a:lnTo>
                    <a:pt x="1260228" y="868301"/>
                  </a:lnTo>
                  <a:lnTo>
                    <a:pt x="421520" y="29974"/>
                  </a:lnTo>
                  <a:lnTo>
                    <a:pt x="425965" y="25529"/>
                  </a:lnTo>
                  <a:lnTo>
                    <a:pt x="421520" y="29974"/>
                  </a:lnTo>
                  <a:cubicBezTo>
                    <a:pt x="409709" y="18163"/>
                    <a:pt x="395231" y="12448"/>
                    <a:pt x="377578" y="12575"/>
                  </a:cubicBezTo>
                  <a:lnTo>
                    <a:pt x="377578" y="6225"/>
                  </a:lnTo>
                  <a:lnTo>
                    <a:pt x="377578" y="12575"/>
                  </a:lnTo>
                  <a:cubicBezTo>
                    <a:pt x="360052" y="12702"/>
                    <a:pt x="345320" y="18798"/>
                    <a:pt x="333128" y="30990"/>
                  </a:cubicBezTo>
                  <a:lnTo>
                    <a:pt x="328683" y="26545"/>
                  </a:lnTo>
                  <a:lnTo>
                    <a:pt x="333128" y="30990"/>
                  </a:lnTo>
                  <a:lnTo>
                    <a:pt x="38107" y="326011"/>
                  </a:lnTo>
                  <a:lnTo>
                    <a:pt x="33662" y="321566"/>
                  </a:lnTo>
                  <a:lnTo>
                    <a:pt x="38107" y="326011"/>
                  </a:lnTo>
                  <a:cubicBezTo>
                    <a:pt x="26042" y="338076"/>
                    <a:pt x="19946" y="352808"/>
                    <a:pt x="19692" y="370461"/>
                  </a:cubicBezTo>
                  <a:close/>
                </a:path>
              </a:pathLst>
            </a:custGeom>
            <a:solidFill>
              <a:srgbClr val="00537F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01854" y="1775841"/>
              <a:ext cx="3573018" cy="12700"/>
            </a:xfrm>
            <a:custGeom>
              <a:avLst/>
              <a:gdLst/>
              <a:ahLst/>
              <a:cxnLst/>
              <a:rect r="r" b="b" t="t" l="l"/>
              <a:pathLst>
                <a:path h="12700" w="3573018">
                  <a:moveTo>
                    <a:pt x="2794" y="0"/>
                  </a:moveTo>
                  <a:lnTo>
                    <a:pt x="0" y="9906"/>
                  </a:lnTo>
                  <a:lnTo>
                    <a:pt x="6350" y="12700"/>
                  </a:lnTo>
                  <a:lnTo>
                    <a:pt x="10668" y="12700"/>
                  </a:lnTo>
                  <a:lnTo>
                    <a:pt x="13462" y="2794"/>
                  </a:lnTo>
                  <a:lnTo>
                    <a:pt x="6350" y="0"/>
                  </a:lnTo>
                  <a:close/>
                  <a:moveTo>
                    <a:pt x="41910" y="0"/>
                  </a:moveTo>
                  <a:lnTo>
                    <a:pt x="39116" y="9906"/>
                  </a:lnTo>
                  <a:lnTo>
                    <a:pt x="45466" y="12700"/>
                  </a:lnTo>
                  <a:lnTo>
                    <a:pt x="49784" y="12700"/>
                  </a:lnTo>
                  <a:lnTo>
                    <a:pt x="52578" y="2794"/>
                  </a:lnTo>
                  <a:lnTo>
                    <a:pt x="45466" y="0"/>
                  </a:lnTo>
                  <a:close/>
                  <a:moveTo>
                    <a:pt x="81026" y="0"/>
                  </a:moveTo>
                  <a:lnTo>
                    <a:pt x="78232" y="9906"/>
                  </a:lnTo>
                  <a:lnTo>
                    <a:pt x="84582" y="12700"/>
                  </a:lnTo>
                  <a:lnTo>
                    <a:pt x="88646" y="12700"/>
                  </a:lnTo>
                  <a:lnTo>
                    <a:pt x="91440" y="2794"/>
                  </a:lnTo>
                  <a:lnTo>
                    <a:pt x="84328" y="0"/>
                  </a:lnTo>
                  <a:close/>
                  <a:moveTo>
                    <a:pt x="120142" y="0"/>
                  </a:moveTo>
                  <a:lnTo>
                    <a:pt x="117348" y="9906"/>
                  </a:lnTo>
                  <a:lnTo>
                    <a:pt x="123698" y="12700"/>
                  </a:lnTo>
                  <a:lnTo>
                    <a:pt x="128016" y="12700"/>
                  </a:lnTo>
                  <a:lnTo>
                    <a:pt x="130810" y="2794"/>
                  </a:lnTo>
                  <a:lnTo>
                    <a:pt x="123698" y="0"/>
                  </a:lnTo>
                  <a:close/>
                  <a:moveTo>
                    <a:pt x="159258" y="0"/>
                  </a:moveTo>
                  <a:lnTo>
                    <a:pt x="156464" y="9906"/>
                  </a:lnTo>
                  <a:lnTo>
                    <a:pt x="162814" y="12700"/>
                  </a:lnTo>
                  <a:lnTo>
                    <a:pt x="167132" y="12700"/>
                  </a:lnTo>
                  <a:lnTo>
                    <a:pt x="169926" y="2794"/>
                  </a:lnTo>
                  <a:lnTo>
                    <a:pt x="162814" y="0"/>
                  </a:lnTo>
                  <a:close/>
                  <a:moveTo>
                    <a:pt x="198374" y="0"/>
                  </a:moveTo>
                  <a:lnTo>
                    <a:pt x="195580" y="9906"/>
                  </a:lnTo>
                  <a:lnTo>
                    <a:pt x="201930" y="12700"/>
                  </a:lnTo>
                  <a:lnTo>
                    <a:pt x="206248" y="12700"/>
                  </a:lnTo>
                  <a:lnTo>
                    <a:pt x="209042" y="2794"/>
                  </a:lnTo>
                  <a:lnTo>
                    <a:pt x="201930" y="0"/>
                  </a:lnTo>
                  <a:close/>
                  <a:moveTo>
                    <a:pt x="237490" y="0"/>
                  </a:moveTo>
                  <a:lnTo>
                    <a:pt x="234696" y="9906"/>
                  </a:lnTo>
                  <a:lnTo>
                    <a:pt x="241046" y="12700"/>
                  </a:lnTo>
                  <a:lnTo>
                    <a:pt x="245364" y="12700"/>
                  </a:lnTo>
                  <a:lnTo>
                    <a:pt x="248158" y="2794"/>
                  </a:lnTo>
                  <a:lnTo>
                    <a:pt x="241046" y="0"/>
                  </a:lnTo>
                  <a:close/>
                  <a:moveTo>
                    <a:pt x="276606" y="0"/>
                  </a:moveTo>
                  <a:lnTo>
                    <a:pt x="273812" y="9906"/>
                  </a:lnTo>
                  <a:lnTo>
                    <a:pt x="280162" y="12700"/>
                  </a:lnTo>
                  <a:lnTo>
                    <a:pt x="284480" y="12700"/>
                  </a:lnTo>
                  <a:lnTo>
                    <a:pt x="287274" y="2794"/>
                  </a:lnTo>
                  <a:lnTo>
                    <a:pt x="280162" y="0"/>
                  </a:lnTo>
                  <a:close/>
                  <a:moveTo>
                    <a:pt x="315722" y="0"/>
                  </a:moveTo>
                  <a:lnTo>
                    <a:pt x="312928" y="9906"/>
                  </a:lnTo>
                  <a:lnTo>
                    <a:pt x="319278" y="12700"/>
                  </a:lnTo>
                  <a:lnTo>
                    <a:pt x="323596" y="12700"/>
                  </a:lnTo>
                  <a:lnTo>
                    <a:pt x="326390" y="2794"/>
                  </a:lnTo>
                  <a:lnTo>
                    <a:pt x="319278" y="0"/>
                  </a:lnTo>
                  <a:close/>
                  <a:moveTo>
                    <a:pt x="354838" y="0"/>
                  </a:moveTo>
                  <a:lnTo>
                    <a:pt x="352044" y="9906"/>
                  </a:lnTo>
                  <a:lnTo>
                    <a:pt x="358394" y="12700"/>
                  </a:lnTo>
                  <a:lnTo>
                    <a:pt x="362712" y="12700"/>
                  </a:lnTo>
                  <a:lnTo>
                    <a:pt x="365506" y="2794"/>
                  </a:lnTo>
                  <a:lnTo>
                    <a:pt x="358394" y="0"/>
                  </a:lnTo>
                  <a:close/>
                  <a:moveTo>
                    <a:pt x="393954" y="0"/>
                  </a:moveTo>
                  <a:lnTo>
                    <a:pt x="391160" y="9906"/>
                  </a:lnTo>
                  <a:lnTo>
                    <a:pt x="397510" y="12700"/>
                  </a:lnTo>
                  <a:lnTo>
                    <a:pt x="401828" y="12700"/>
                  </a:lnTo>
                  <a:lnTo>
                    <a:pt x="404622" y="2794"/>
                  </a:lnTo>
                  <a:lnTo>
                    <a:pt x="397510" y="0"/>
                  </a:lnTo>
                  <a:close/>
                  <a:moveTo>
                    <a:pt x="433070" y="0"/>
                  </a:moveTo>
                  <a:lnTo>
                    <a:pt x="430276" y="9906"/>
                  </a:lnTo>
                  <a:lnTo>
                    <a:pt x="436626" y="12700"/>
                  </a:lnTo>
                  <a:lnTo>
                    <a:pt x="440944" y="12700"/>
                  </a:lnTo>
                  <a:lnTo>
                    <a:pt x="443738" y="2794"/>
                  </a:lnTo>
                  <a:lnTo>
                    <a:pt x="436626" y="0"/>
                  </a:lnTo>
                  <a:close/>
                  <a:moveTo>
                    <a:pt x="472186" y="0"/>
                  </a:moveTo>
                  <a:lnTo>
                    <a:pt x="469392" y="9906"/>
                  </a:lnTo>
                  <a:lnTo>
                    <a:pt x="475742" y="12700"/>
                  </a:lnTo>
                  <a:lnTo>
                    <a:pt x="480060" y="12700"/>
                  </a:lnTo>
                  <a:lnTo>
                    <a:pt x="482854" y="2794"/>
                  </a:lnTo>
                  <a:lnTo>
                    <a:pt x="475742" y="0"/>
                  </a:lnTo>
                  <a:close/>
                  <a:moveTo>
                    <a:pt x="511302" y="0"/>
                  </a:moveTo>
                  <a:lnTo>
                    <a:pt x="508508" y="9906"/>
                  </a:lnTo>
                  <a:lnTo>
                    <a:pt x="514858" y="12700"/>
                  </a:lnTo>
                  <a:lnTo>
                    <a:pt x="519176" y="12700"/>
                  </a:lnTo>
                  <a:lnTo>
                    <a:pt x="521970" y="2794"/>
                  </a:lnTo>
                  <a:lnTo>
                    <a:pt x="514858" y="0"/>
                  </a:lnTo>
                  <a:close/>
                  <a:moveTo>
                    <a:pt x="550418" y="0"/>
                  </a:moveTo>
                  <a:lnTo>
                    <a:pt x="547624" y="9906"/>
                  </a:lnTo>
                  <a:lnTo>
                    <a:pt x="553974" y="12700"/>
                  </a:lnTo>
                  <a:lnTo>
                    <a:pt x="558292" y="12700"/>
                  </a:lnTo>
                  <a:lnTo>
                    <a:pt x="561086" y="2794"/>
                  </a:lnTo>
                  <a:lnTo>
                    <a:pt x="553974" y="0"/>
                  </a:lnTo>
                  <a:close/>
                  <a:moveTo>
                    <a:pt x="589534" y="0"/>
                  </a:moveTo>
                  <a:lnTo>
                    <a:pt x="586740" y="9906"/>
                  </a:lnTo>
                  <a:lnTo>
                    <a:pt x="593090" y="12700"/>
                  </a:lnTo>
                  <a:lnTo>
                    <a:pt x="597408" y="12700"/>
                  </a:lnTo>
                  <a:lnTo>
                    <a:pt x="600202" y="2794"/>
                  </a:lnTo>
                  <a:lnTo>
                    <a:pt x="593090" y="0"/>
                  </a:lnTo>
                  <a:close/>
                  <a:moveTo>
                    <a:pt x="628650" y="0"/>
                  </a:moveTo>
                  <a:lnTo>
                    <a:pt x="625856" y="9906"/>
                  </a:lnTo>
                  <a:lnTo>
                    <a:pt x="632206" y="12700"/>
                  </a:lnTo>
                  <a:lnTo>
                    <a:pt x="636524" y="12700"/>
                  </a:lnTo>
                  <a:lnTo>
                    <a:pt x="639318" y="2794"/>
                  </a:lnTo>
                  <a:lnTo>
                    <a:pt x="632206" y="0"/>
                  </a:lnTo>
                  <a:close/>
                  <a:moveTo>
                    <a:pt x="667766" y="0"/>
                  </a:moveTo>
                  <a:lnTo>
                    <a:pt x="664972" y="9906"/>
                  </a:lnTo>
                  <a:lnTo>
                    <a:pt x="671322" y="12700"/>
                  </a:lnTo>
                  <a:lnTo>
                    <a:pt x="675640" y="12700"/>
                  </a:lnTo>
                  <a:lnTo>
                    <a:pt x="678434" y="2794"/>
                  </a:lnTo>
                  <a:lnTo>
                    <a:pt x="671322" y="0"/>
                  </a:lnTo>
                  <a:close/>
                  <a:moveTo>
                    <a:pt x="706882" y="0"/>
                  </a:moveTo>
                  <a:lnTo>
                    <a:pt x="704088" y="9906"/>
                  </a:lnTo>
                  <a:lnTo>
                    <a:pt x="710438" y="12700"/>
                  </a:lnTo>
                  <a:lnTo>
                    <a:pt x="714756" y="12700"/>
                  </a:lnTo>
                  <a:lnTo>
                    <a:pt x="717550" y="2794"/>
                  </a:lnTo>
                  <a:lnTo>
                    <a:pt x="710438" y="0"/>
                  </a:lnTo>
                  <a:close/>
                  <a:moveTo>
                    <a:pt x="745998" y="0"/>
                  </a:moveTo>
                  <a:lnTo>
                    <a:pt x="743204" y="9906"/>
                  </a:lnTo>
                  <a:lnTo>
                    <a:pt x="749554" y="12700"/>
                  </a:lnTo>
                  <a:lnTo>
                    <a:pt x="753872" y="12700"/>
                  </a:lnTo>
                  <a:lnTo>
                    <a:pt x="756666" y="2794"/>
                  </a:lnTo>
                  <a:lnTo>
                    <a:pt x="749554" y="0"/>
                  </a:lnTo>
                  <a:close/>
                  <a:moveTo>
                    <a:pt x="785114" y="0"/>
                  </a:moveTo>
                  <a:lnTo>
                    <a:pt x="782320" y="9906"/>
                  </a:lnTo>
                  <a:lnTo>
                    <a:pt x="788670" y="12700"/>
                  </a:lnTo>
                  <a:lnTo>
                    <a:pt x="792988" y="12700"/>
                  </a:lnTo>
                  <a:lnTo>
                    <a:pt x="795782" y="2794"/>
                  </a:lnTo>
                  <a:lnTo>
                    <a:pt x="788670" y="0"/>
                  </a:lnTo>
                  <a:close/>
                  <a:moveTo>
                    <a:pt x="824230" y="0"/>
                  </a:moveTo>
                  <a:lnTo>
                    <a:pt x="821436" y="9906"/>
                  </a:lnTo>
                  <a:lnTo>
                    <a:pt x="827786" y="12700"/>
                  </a:lnTo>
                  <a:lnTo>
                    <a:pt x="832104" y="12700"/>
                  </a:lnTo>
                  <a:lnTo>
                    <a:pt x="834898" y="2794"/>
                  </a:lnTo>
                  <a:lnTo>
                    <a:pt x="827786" y="0"/>
                  </a:lnTo>
                  <a:close/>
                  <a:moveTo>
                    <a:pt x="863346" y="0"/>
                  </a:moveTo>
                  <a:lnTo>
                    <a:pt x="860552" y="9906"/>
                  </a:lnTo>
                  <a:lnTo>
                    <a:pt x="866902" y="12700"/>
                  </a:lnTo>
                  <a:lnTo>
                    <a:pt x="871220" y="12700"/>
                  </a:lnTo>
                  <a:lnTo>
                    <a:pt x="874014" y="2794"/>
                  </a:lnTo>
                  <a:lnTo>
                    <a:pt x="866902" y="0"/>
                  </a:lnTo>
                  <a:close/>
                  <a:moveTo>
                    <a:pt x="902462" y="0"/>
                  </a:moveTo>
                  <a:lnTo>
                    <a:pt x="899668" y="9906"/>
                  </a:lnTo>
                  <a:lnTo>
                    <a:pt x="906018" y="12700"/>
                  </a:lnTo>
                  <a:lnTo>
                    <a:pt x="910336" y="12700"/>
                  </a:lnTo>
                  <a:lnTo>
                    <a:pt x="913130" y="2794"/>
                  </a:lnTo>
                  <a:lnTo>
                    <a:pt x="906018" y="0"/>
                  </a:lnTo>
                  <a:close/>
                  <a:moveTo>
                    <a:pt x="941578" y="0"/>
                  </a:moveTo>
                  <a:lnTo>
                    <a:pt x="938784" y="9906"/>
                  </a:lnTo>
                  <a:lnTo>
                    <a:pt x="945134" y="12700"/>
                  </a:lnTo>
                  <a:lnTo>
                    <a:pt x="949452" y="12700"/>
                  </a:lnTo>
                  <a:lnTo>
                    <a:pt x="952246" y="2794"/>
                  </a:lnTo>
                  <a:lnTo>
                    <a:pt x="945134" y="0"/>
                  </a:lnTo>
                  <a:close/>
                  <a:moveTo>
                    <a:pt x="980694" y="0"/>
                  </a:moveTo>
                  <a:lnTo>
                    <a:pt x="977900" y="9906"/>
                  </a:lnTo>
                  <a:lnTo>
                    <a:pt x="984250" y="12700"/>
                  </a:lnTo>
                  <a:lnTo>
                    <a:pt x="988568" y="12700"/>
                  </a:lnTo>
                  <a:lnTo>
                    <a:pt x="991362" y="2794"/>
                  </a:lnTo>
                  <a:lnTo>
                    <a:pt x="984250" y="0"/>
                  </a:lnTo>
                  <a:close/>
                  <a:moveTo>
                    <a:pt x="1019810" y="0"/>
                  </a:moveTo>
                  <a:lnTo>
                    <a:pt x="1017016" y="9906"/>
                  </a:lnTo>
                  <a:lnTo>
                    <a:pt x="1023366" y="12700"/>
                  </a:lnTo>
                  <a:lnTo>
                    <a:pt x="1027684" y="12700"/>
                  </a:lnTo>
                  <a:lnTo>
                    <a:pt x="1030478" y="2794"/>
                  </a:lnTo>
                  <a:lnTo>
                    <a:pt x="1023366" y="0"/>
                  </a:lnTo>
                  <a:close/>
                  <a:moveTo>
                    <a:pt x="1058926" y="0"/>
                  </a:moveTo>
                  <a:lnTo>
                    <a:pt x="1056132" y="9906"/>
                  </a:lnTo>
                  <a:lnTo>
                    <a:pt x="1062482" y="12700"/>
                  </a:lnTo>
                  <a:lnTo>
                    <a:pt x="1066800" y="12700"/>
                  </a:lnTo>
                  <a:lnTo>
                    <a:pt x="1069594" y="2794"/>
                  </a:lnTo>
                  <a:lnTo>
                    <a:pt x="1062482" y="0"/>
                  </a:lnTo>
                  <a:close/>
                  <a:moveTo>
                    <a:pt x="1098042" y="0"/>
                  </a:moveTo>
                  <a:lnTo>
                    <a:pt x="1095248" y="9906"/>
                  </a:lnTo>
                  <a:lnTo>
                    <a:pt x="1101598" y="12700"/>
                  </a:lnTo>
                  <a:lnTo>
                    <a:pt x="1105916" y="12700"/>
                  </a:lnTo>
                  <a:lnTo>
                    <a:pt x="1108710" y="2794"/>
                  </a:lnTo>
                  <a:lnTo>
                    <a:pt x="1101598" y="0"/>
                  </a:lnTo>
                  <a:close/>
                  <a:moveTo>
                    <a:pt x="1137158" y="0"/>
                  </a:moveTo>
                  <a:lnTo>
                    <a:pt x="1134364" y="9906"/>
                  </a:lnTo>
                  <a:lnTo>
                    <a:pt x="1140714" y="12700"/>
                  </a:lnTo>
                  <a:lnTo>
                    <a:pt x="1145032" y="12700"/>
                  </a:lnTo>
                  <a:lnTo>
                    <a:pt x="1147826" y="2794"/>
                  </a:lnTo>
                  <a:lnTo>
                    <a:pt x="1140714" y="0"/>
                  </a:lnTo>
                  <a:close/>
                  <a:moveTo>
                    <a:pt x="1176274" y="0"/>
                  </a:moveTo>
                  <a:lnTo>
                    <a:pt x="1173480" y="9906"/>
                  </a:lnTo>
                  <a:lnTo>
                    <a:pt x="1179830" y="12700"/>
                  </a:lnTo>
                  <a:lnTo>
                    <a:pt x="1184148" y="12700"/>
                  </a:lnTo>
                  <a:lnTo>
                    <a:pt x="1186942" y="2794"/>
                  </a:lnTo>
                  <a:lnTo>
                    <a:pt x="1179830" y="0"/>
                  </a:lnTo>
                  <a:close/>
                  <a:moveTo>
                    <a:pt x="1215390" y="0"/>
                  </a:moveTo>
                  <a:lnTo>
                    <a:pt x="1212596" y="9906"/>
                  </a:lnTo>
                  <a:lnTo>
                    <a:pt x="1218946" y="12700"/>
                  </a:lnTo>
                  <a:lnTo>
                    <a:pt x="1223264" y="12700"/>
                  </a:lnTo>
                  <a:lnTo>
                    <a:pt x="1226058" y="2794"/>
                  </a:lnTo>
                  <a:lnTo>
                    <a:pt x="1218946" y="0"/>
                  </a:lnTo>
                  <a:close/>
                  <a:moveTo>
                    <a:pt x="1254507" y="0"/>
                  </a:moveTo>
                  <a:lnTo>
                    <a:pt x="1251713" y="9906"/>
                  </a:lnTo>
                  <a:lnTo>
                    <a:pt x="1258063" y="12700"/>
                  </a:lnTo>
                  <a:lnTo>
                    <a:pt x="1262380" y="12700"/>
                  </a:lnTo>
                  <a:lnTo>
                    <a:pt x="1265174" y="2794"/>
                  </a:lnTo>
                  <a:lnTo>
                    <a:pt x="1258063" y="0"/>
                  </a:lnTo>
                  <a:close/>
                  <a:moveTo>
                    <a:pt x="1293623" y="0"/>
                  </a:moveTo>
                  <a:lnTo>
                    <a:pt x="1290829" y="9906"/>
                  </a:lnTo>
                  <a:lnTo>
                    <a:pt x="1297179" y="12700"/>
                  </a:lnTo>
                  <a:lnTo>
                    <a:pt x="1301496" y="12700"/>
                  </a:lnTo>
                  <a:lnTo>
                    <a:pt x="1304290" y="2794"/>
                  </a:lnTo>
                  <a:lnTo>
                    <a:pt x="1297179" y="0"/>
                  </a:lnTo>
                  <a:close/>
                  <a:moveTo>
                    <a:pt x="1332739" y="0"/>
                  </a:moveTo>
                  <a:lnTo>
                    <a:pt x="1329945" y="9906"/>
                  </a:lnTo>
                  <a:lnTo>
                    <a:pt x="1336295" y="12700"/>
                  </a:lnTo>
                  <a:lnTo>
                    <a:pt x="1340613" y="12700"/>
                  </a:lnTo>
                  <a:lnTo>
                    <a:pt x="1343407" y="2794"/>
                  </a:lnTo>
                  <a:lnTo>
                    <a:pt x="1336295" y="0"/>
                  </a:lnTo>
                  <a:close/>
                  <a:moveTo>
                    <a:pt x="1371855" y="0"/>
                  </a:moveTo>
                  <a:lnTo>
                    <a:pt x="1369061" y="9906"/>
                  </a:lnTo>
                  <a:lnTo>
                    <a:pt x="1375411" y="12700"/>
                  </a:lnTo>
                  <a:lnTo>
                    <a:pt x="1379729" y="12700"/>
                  </a:lnTo>
                  <a:lnTo>
                    <a:pt x="1382523" y="2794"/>
                  </a:lnTo>
                  <a:lnTo>
                    <a:pt x="1375411" y="0"/>
                  </a:lnTo>
                  <a:close/>
                  <a:moveTo>
                    <a:pt x="1410971" y="0"/>
                  </a:moveTo>
                  <a:lnTo>
                    <a:pt x="1408177" y="9906"/>
                  </a:lnTo>
                  <a:lnTo>
                    <a:pt x="1414527" y="12700"/>
                  </a:lnTo>
                  <a:lnTo>
                    <a:pt x="1418845" y="12700"/>
                  </a:lnTo>
                  <a:lnTo>
                    <a:pt x="1421639" y="2794"/>
                  </a:lnTo>
                  <a:lnTo>
                    <a:pt x="1414527" y="0"/>
                  </a:lnTo>
                  <a:close/>
                  <a:moveTo>
                    <a:pt x="1450087" y="0"/>
                  </a:moveTo>
                  <a:lnTo>
                    <a:pt x="1447293" y="9906"/>
                  </a:lnTo>
                  <a:lnTo>
                    <a:pt x="1453643" y="12700"/>
                  </a:lnTo>
                  <a:lnTo>
                    <a:pt x="1457961" y="12700"/>
                  </a:lnTo>
                  <a:lnTo>
                    <a:pt x="1460755" y="2794"/>
                  </a:lnTo>
                  <a:lnTo>
                    <a:pt x="1453643" y="0"/>
                  </a:lnTo>
                  <a:close/>
                  <a:moveTo>
                    <a:pt x="1489203" y="0"/>
                  </a:moveTo>
                  <a:lnTo>
                    <a:pt x="1486409" y="9906"/>
                  </a:lnTo>
                  <a:lnTo>
                    <a:pt x="1492759" y="12700"/>
                  </a:lnTo>
                  <a:lnTo>
                    <a:pt x="1497077" y="12700"/>
                  </a:lnTo>
                  <a:lnTo>
                    <a:pt x="1499871" y="2794"/>
                  </a:lnTo>
                  <a:lnTo>
                    <a:pt x="1492759" y="0"/>
                  </a:lnTo>
                  <a:close/>
                  <a:moveTo>
                    <a:pt x="1528319" y="0"/>
                  </a:moveTo>
                  <a:lnTo>
                    <a:pt x="1525525" y="9906"/>
                  </a:lnTo>
                  <a:lnTo>
                    <a:pt x="1531875" y="12700"/>
                  </a:lnTo>
                  <a:lnTo>
                    <a:pt x="1536193" y="12700"/>
                  </a:lnTo>
                  <a:lnTo>
                    <a:pt x="1538987" y="2794"/>
                  </a:lnTo>
                  <a:lnTo>
                    <a:pt x="1531875" y="0"/>
                  </a:lnTo>
                  <a:close/>
                  <a:moveTo>
                    <a:pt x="1567435" y="0"/>
                  </a:moveTo>
                  <a:lnTo>
                    <a:pt x="1564641" y="9906"/>
                  </a:lnTo>
                  <a:lnTo>
                    <a:pt x="1570991" y="12700"/>
                  </a:lnTo>
                  <a:lnTo>
                    <a:pt x="1575309" y="12700"/>
                  </a:lnTo>
                  <a:lnTo>
                    <a:pt x="1578103" y="2794"/>
                  </a:lnTo>
                  <a:lnTo>
                    <a:pt x="1570991" y="0"/>
                  </a:lnTo>
                  <a:close/>
                  <a:moveTo>
                    <a:pt x="1606551" y="0"/>
                  </a:moveTo>
                  <a:lnTo>
                    <a:pt x="1603757" y="9906"/>
                  </a:lnTo>
                  <a:lnTo>
                    <a:pt x="1610107" y="12700"/>
                  </a:lnTo>
                  <a:lnTo>
                    <a:pt x="1614425" y="12700"/>
                  </a:lnTo>
                  <a:lnTo>
                    <a:pt x="1617219" y="2794"/>
                  </a:lnTo>
                  <a:lnTo>
                    <a:pt x="1610107" y="0"/>
                  </a:lnTo>
                  <a:close/>
                  <a:moveTo>
                    <a:pt x="1645667" y="0"/>
                  </a:moveTo>
                  <a:lnTo>
                    <a:pt x="1642873" y="9906"/>
                  </a:lnTo>
                  <a:lnTo>
                    <a:pt x="1649223" y="12700"/>
                  </a:lnTo>
                  <a:lnTo>
                    <a:pt x="1653541" y="12700"/>
                  </a:lnTo>
                  <a:lnTo>
                    <a:pt x="1656335" y="2794"/>
                  </a:lnTo>
                  <a:lnTo>
                    <a:pt x="1649223" y="0"/>
                  </a:lnTo>
                  <a:close/>
                  <a:moveTo>
                    <a:pt x="1684783" y="0"/>
                  </a:moveTo>
                  <a:lnTo>
                    <a:pt x="1681989" y="9906"/>
                  </a:lnTo>
                  <a:lnTo>
                    <a:pt x="1688339" y="12700"/>
                  </a:lnTo>
                  <a:lnTo>
                    <a:pt x="1692657" y="12700"/>
                  </a:lnTo>
                  <a:lnTo>
                    <a:pt x="1695451" y="2794"/>
                  </a:lnTo>
                  <a:lnTo>
                    <a:pt x="1688339" y="0"/>
                  </a:lnTo>
                  <a:close/>
                  <a:moveTo>
                    <a:pt x="1723899" y="0"/>
                  </a:moveTo>
                  <a:lnTo>
                    <a:pt x="1721105" y="9906"/>
                  </a:lnTo>
                  <a:lnTo>
                    <a:pt x="1727455" y="12700"/>
                  </a:lnTo>
                  <a:lnTo>
                    <a:pt x="1731773" y="12700"/>
                  </a:lnTo>
                  <a:lnTo>
                    <a:pt x="1734567" y="2794"/>
                  </a:lnTo>
                  <a:lnTo>
                    <a:pt x="1727455" y="0"/>
                  </a:lnTo>
                  <a:close/>
                  <a:moveTo>
                    <a:pt x="1763015" y="0"/>
                  </a:moveTo>
                  <a:lnTo>
                    <a:pt x="1760221" y="9906"/>
                  </a:lnTo>
                  <a:lnTo>
                    <a:pt x="1766571" y="12700"/>
                  </a:lnTo>
                  <a:lnTo>
                    <a:pt x="1770889" y="12700"/>
                  </a:lnTo>
                  <a:lnTo>
                    <a:pt x="1773683" y="2794"/>
                  </a:lnTo>
                  <a:lnTo>
                    <a:pt x="1766571" y="0"/>
                  </a:lnTo>
                  <a:close/>
                  <a:moveTo>
                    <a:pt x="1802131" y="0"/>
                  </a:moveTo>
                  <a:lnTo>
                    <a:pt x="1799337" y="9906"/>
                  </a:lnTo>
                  <a:lnTo>
                    <a:pt x="1805687" y="12700"/>
                  </a:lnTo>
                  <a:lnTo>
                    <a:pt x="1810005" y="12700"/>
                  </a:lnTo>
                  <a:lnTo>
                    <a:pt x="1812799" y="2794"/>
                  </a:lnTo>
                  <a:lnTo>
                    <a:pt x="1805687" y="0"/>
                  </a:lnTo>
                  <a:close/>
                  <a:moveTo>
                    <a:pt x="1841247" y="0"/>
                  </a:moveTo>
                  <a:lnTo>
                    <a:pt x="1838453" y="9906"/>
                  </a:lnTo>
                  <a:lnTo>
                    <a:pt x="1844803" y="12700"/>
                  </a:lnTo>
                  <a:lnTo>
                    <a:pt x="1849121" y="12700"/>
                  </a:lnTo>
                  <a:lnTo>
                    <a:pt x="1851915" y="2794"/>
                  </a:lnTo>
                  <a:lnTo>
                    <a:pt x="1844803" y="0"/>
                  </a:lnTo>
                  <a:close/>
                  <a:moveTo>
                    <a:pt x="1880363" y="0"/>
                  </a:moveTo>
                  <a:lnTo>
                    <a:pt x="1877569" y="9906"/>
                  </a:lnTo>
                  <a:lnTo>
                    <a:pt x="1883919" y="12700"/>
                  </a:lnTo>
                  <a:lnTo>
                    <a:pt x="1888237" y="12700"/>
                  </a:lnTo>
                  <a:lnTo>
                    <a:pt x="1891031" y="2794"/>
                  </a:lnTo>
                  <a:lnTo>
                    <a:pt x="1883919" y="0"/>
                  </a:lnTo>
                  <a:close/>
                  <a:moveTo>
                    <a:pt x="1919479" y="0"/>
                  </a:moveTo>
                  <a:lnTo>
                    <a:pt x="1916685" y="9906"/>
                  </a:lnTo>
                  <a:lnTo>
                    <a:pt x="1923035" y="12700"/>
                  </a:lnTo>
                  <a:lnTo>
                    <a:pt x="1927353" y="12700"/>
                  </a:lnTo>
                  <a:lnTo>
                    <a:pt x="1930147" y="2794"/>
                  </a:lnTo>
                  <a:lnTo>
                    <a:pt x="1923035" y="0"/>
                  </a:lnTo>
                  <a:close/>
                  <a:moveTo>
                    <a:pt x="1958595" y="0"/>
                  </a:moveTo>
                  <a:lnTo>
                    <a:pt x="1955801" y="9906"/>
                  </a:lnTo>
                  <a:lnTo>
                    <a:pt x="1962151" y="12700"/>
                  </a:lnTo>
                  <a:lnTo>
                    <a:pt x="1966469" y="12700"/>
                  </a:lnTo>
                  <a:lnTo>
                    <a:pt x="1969263" y="2794"/>
                  </a:lnTo>
                  <a:lnTo>
                    <a:pt x="1962151" y="0"/>
                  </a:lnTo>
                  <a:close/>
                  <a:moveTo>
                    <a:pt x="1997711" y="0"/>
                  </a:moveTo>
                  <a:lnTo>
                    <a:pt x="1994917" y="9906"/>
                  </a:lnTo>
                  <a:lnTo>
                    <a:pt x="2001267" y="12700"/>
                  </a:lnTo>
                  <a:lnTo>
                    <a:pt x="2005585" y="12700"/>
                  </a:lnTo>
                  <a:lnTo>
                    <a:pt x="2008379" y="2794"/>
                  </a:lnTo>
                  <a:lnTo>
                    <a:pt x="2001267" y="0"/>
                  </a:lnTo>
                  <a:close/>
                  <a:moveTo>
                    <a:pt x="2036827" y="0"/>
                  </a:moveTo>
                  <a:lnTo>
                    <a:pt x="2034033" y="9906"/>
                  </a:lnTo>
                  <a:lnTo>
                    <a:pt x="2040383" y="12700"/>
                  </a:lnTo>
                  <a:lnTo>
                    <a:pt x="2044701" y="12700"/>
                  </a:lnTo>
                  <a:lnTo>
                    <a:pt x="2047495" y="2794"/>
                  </a:lnTo>
                  <a:lnTo>
                    <a:pt x="2040383" y="0"/>
                  </a:lnTo>
                  <a:close/>
                  <a:moveTo>
                    <a:pt x="2075943" y="0"/>
                  </a:moveTo>
                  <a:lnTo>
                    <a:pt x="2073149" y="9906"/>
                  </a:lnTo>
                  <a:lnTo>
                    <a:pt x="2079499" y="12700"/>
                  </a:lnTo>
                  <a:lnTo>
                    <a:pt x="2083817" y="12700"/>
                  </a:lnTo>
                  <a:lnTo>
                    <a:pt x="2086611" y="2794"/>
                  </a:lnTo>
                  <a:lnTo>
                    <a:pt x="2079499" y="0"/>
                  </a:lnTo>
                  <a:close/>
                  <a:moveTo>
                    <a:pt x="2115059" y="0"/>
                  </a:moveTo>
                  <a:lnTo>
                    <a:pt x="2112265" y="9906"/>
                  </a:lnTo>
                  <a:lnTo>
                    <a:pt x="2118615" y="12700"/>
                  </a:lnTo>
                  <a:lnTo>
                    <a:pt x="2122933" y="12700"/>
                  </a:lnTo>
                  <a:lnTo>
                    <a:pt x="2125727" y="2794"/>
                  </a:lnTo>
                  <a:lnTo>
                    <a:pt x="2118615" y="0"/>
                  </a:lnTo>
                  <a:close/>
                  <a:moveTo>
                    <a:pt x="2154175" y="0"/>
                  </a:moveTo>
                  <a:lnTo>
                    <a:pt x="2151381" y="9906"/>
                  </a:lnTo>
                  <a:lnTo>
                    <a:pt x="2157731" y="12700"/>
                  </a:lnTo>
                  <a:lnTo>
                    <a:pt x="2162049" y="12700"/>
                  </a:lnTo>
                  <a:lnTo>
                    <a:pt x="2164843" y="2794"/>
                  </a:lnTo>
                  <a:lnTo>
                    <a:pt x="2157731" y="0"/>
                  </a:lnTo>
                  <a:close/>
                  <a:moveTo>
                    <a:pt x="2193291" y="0"/>
                  </a:moveTo>
                  <a:lnTo>
                    <a:pt x="2190497" y="9906"/>
                  </a:lnTo>
                  <a:lnTo>
                    <a:pt x="2196847" y="12700"/>
                  </a:lnTo>
                  <a:lnTo>
                    <a:pt x="2201165" y="12700"/>
                  </a:lnTo>
                  <a:lnTo>
                    <a:pt x="2203959" y="2794"/>
                  </a:lnTo>
                  <a:lnTo>
                    <a:pt x="2196847" y="0"/>
                  </a:lnTo>
                  <a:close/>
                  <a:moveTo>
                    <a:pt x="2232407" y="0"/>
                  </a:moveTo>
                  <a:lnTo>
                    <a:pt x="2229613" y="9906"/>
                  </a:lnTo>
                  <a:lnTo>
                    <a:pt x="2235963" y="12700"/>
                  </a:lnTo>
                  <a:lnTo>
                    <a:pt x="2240281" y="12700"/>
                  </a:lnTo>
                  <a:lnTo>
                    <a:pt x="2243075" y="2794"/>
                  </a:lnTo>
                  <a:lnTo>
                    <a:pt x="2235963" y="0"/>
                  </a:lnTo>
                  <a:close/>
                  <a:moveTo>
                    <a:pt x="2271523" y="0"/>
                  </a:moveTo>
                  <a:lnTo>
                    <a:pt x="2268729" y="9906"/>
                  </a:lnTo>
                  <a:lnTo>
                    <a:pt x="2275079" y="12700"/>
                  </a:lnTo>
                  <a:lnTo>
                    <a:pt x="2279397" y="12700"/>
                  </a:lnTo>
                  <a:lnTo>
                    <a:pt x="2282191" y="2794"/>
                  </a:lnTo>
                  <a:lnTo>
                    <a:pt x="2275079" y="0"/>
                  </a:lnTo>
                  <a:close/>
                  <a:moveTo>
                    <a:pt x="2310639" y="0"/>
                  </a:moveTo>
                  <a:lnTo>
                    <a:pt x="2307845" y="9906"/>
                  </a:lnTo>
                  <a:lnTo>
                    <a:pt x="2314195" y="12700"/>
                  </a:lnTo>
                  <a:lnTo>
                    <a:pt x="2318513" y="12700"/>
                  </a:lnTo>
                  <a:lnTo>
                    <a:pt x="2321307" y="2794"/>
                  </a:lnTo>
                  <a:lnTo>
                    <a:pt x="2314195" y="0"/>
                  </a:lnTo>
                  <a:close/>
                  <a:moveTo>
                    <a:pt x="2349755" y="0"/>
                  </a:moveTo>
                  <a:lnTo>
                    <a:pt x="2346961" y="9906"/>
                  </a:lnTo>
                  <a:lnTo>
                    <a:pt x="2353311" y="12700"/>
                  </a:lnTo>
                  <a:lnTo>
                    <a:pt x="2357629" y="12700"/>
                  </a:lnTo>
                  <a:lnTo>
                    <a:pt x="2360423" y="2794"/>
                  </a:lnTo>
                  <a:lnTo>
                    <a:pt x="2353311" y="0"/>
                  </a:lnTo>
                  <a:close/>
                  <a:moveTo>
                    <a:pt x="2388871" y="0"/>
                  </a:moveTo>
                  <a:lnTo>
                    <a:pt x="2386077" y="9906"/>
                  </a:lnTo>
                  <a:lnTo>
                    <a:pt x="2392427" y="12700"/>
                  </a:lnTo>
                  <a:lnTo>
                    <a:pt x="2396745" y="12700"/>
                  </a:lnTo>
                  <a:lnTo>
                    <a:pt x="2399539" y="2794"/>
                  </a:lnTo>
                  <a:lnTo>
                    <a:pt x="2392427" y="0"/>
                  </a:lnTo>
                  <a:close/>
                  <a:moveTo>
                    <a:pt x="2427987" y="0"/>
                  </a:moveTo>
                  <a:lnTo>
                    <a:pt x="2425193" y="9906"/>
                  </a:lnTo>
                  <a:lnTo>
                    <a:pt x="2431543" y="12700"/>
                  </a:lnTo>
                  <a:lnTo>
                    <a:pt x="2435861" y="12700"/>
                  </a:lnTo>
                  <a:lnTo>
                    <a:pt x="2438655" y="2794"/>
                  </a:lnTo>
                  <a:lnTo>
                    <a:pt x="2431543" y="0"/>
                  </a:lnTo>
                  <a:close/>
                  <a:moveTo>
                    <a:pt x="2467103" y="0"/>
                  </a:moveTo>
                  <a:lnTo>
                    <a:pt x="2464309" y="9906"/>
                  </a:lnTo>
                  <a:lnTo>
                    <a:pt x="2470659" y="12700"/>
                  </a:lnTo>
                  <a:lnTo>
                    <a:pt x="2474977" y="12700"/>
                  </a:lnTo>
                  <a:lnTo>
                    <a:pt x="2477771" y="2794"/>
                  </a:lnTo>
                  <a:lnTo>
                    <a:pt x="2470659" y="0"/>
                  </a:lnTo>
                  <a:close/>
                  <a:moveTo>
                    <a:pt x="2506219" y="0"/>
                  </a:moveTo>
                  <a:lnTo>
                    <a:pt x="2503425" y="9906"/>
                  </a:lnTo>
                  <a:lnTo>
                    <a:pt x="2509775" y="12700"/>
                  </a:lnTo>
                  <a:lnTo>
                    <a:pt x="2514093" y="12700"/>
                  </a:lnTo>
                  <a:lnTo>
                    <a:pt x="2516887" y="2794"/>
                  </a:lnTo>
                  <a:lnTo>
                    <a:pt x="2509775" y="0"/>
                  </a:lnTo>
                  <a:close/>
                  <a:moveTo>
                    <a:pt x="2545335" y="0"/>
                  </a:moveTo>
                  <a:lnTo>
                    <a:pt x="2542541" y="9906"/>
                  </a:lnTo>
                  <a:lnTo>
                    <a:pt x="2548891" y="12700"/>
                  </a:lnTo>
                  <a:lnTo>
                    <a:pt x="2553209" y="12700"/>
                  </a:lnTo>
                  <a:lnTo>
                    <a:pt x="2556003" y="2794"/>
                  </a:lnTo>
                  <a:lnTo>
                    <a:pt x="2548891" y="0"/>
                  </a:lnTo>
                  <a:close/>
                  <a:moveTo>
                    <a:pt x="2584451" y="0"/>
                  </a:moveTo>
                  <a:lnTo>
                    <a:pt x="2581657" y="9906"/>
                  </a:lnTo>
                  <a:lnTo>
                    <a:pt x="2588007" y="12700"/>
                  </a:lnTo>
                  <a:lnTo>
                    <a:pt x="2592325" y="12700"/>
                  </a:lnTo>
                  <a:lnTo>
                    <a:pt x="2595119" y="2794"/>
                  </a:lnTo>
                  <a:lnTo>
                    <a:pt x="2588007" y="0"/>
                  </a:lnTo>
                  <a:close/>
                  <a:moveTo>
                    <a:pt x="2623567" y="0"/>
                  </a:moveTo>
                  <a:lnTo>
                    <a:pt x="2620773" y="9906"/>
                  </a:lnTo>
                  <a:lnTo>
                    <a:pt x="2627123" y="12700"/>
                  </a:lnTo>
                  <a:lnTo>
                    <a:pt x="2631441" y="12700"/>
                  </a:lnTo>
                  <a:lnTo>
                    <a:pt x="2634235" y="2794"/>
                  </a:lnTo>
                  <a:lnTo>
                    <a:pt x="2627123" y="0"/>
                  </a:lnTo>
                  <a:close/>
                  <a:moveTo>
                    <a:pt x="2662683" y="0"/>
                  </a:moveTo>
                  <a:lnTo>
                    <a:pt x="2659889" y="9906"/>
                  </a:lnTo>
                  <a:lnTo>
                    <a:pt x="2666239" y="12700"/>
                  </a:lnTo>
                  <a:lnTo>
                    <a:pt x="2670557" y="12700"/>
                  </a:lnTo>
                  <a:lnTo>
                    <a:pt x="2673351" y="2794"/>
                  </a:lnTo>
                  <a:lnTo>
                    <a:pt x="2666239" y="0"/>
                  </a:lnTo>
                  <a:close/>
                  <a:moveTo>
                    <a:pt x="2701799" y="0"/>
                  </a:moveTo>
                  <a:lnTo>
                    <a:pt x="2699005" y="9906"/>
                  </a:lnTo>
                  <a:lnTo>
                    <a:pt x="2705355" y="12700"/>
                  </a:lnTo>
                  <a:lnTo>
                    <a:pt x="2709673" y="12700"/>
                  </a:lnTo>
                  <a:lnTo>
                    <a:pt x="2712467" y="2794"/>
                  </a:lnTo>
                  <a:lnTo>
                    <a:pt x="2705355" y="0"/>
                  </a:lnTo>
                  <a:close/>
                  <a:moveTo>
                    <a:pt x="2740915" y="0"/>
                  </a:moveTo>
                  <a:lnTo>
                    <a:pt x="2738121" y="9906"/>
                  </a:lnTo>
                  <a:lnTo>
                    <a:pt x="2744471" y="12700"/>
                  </a:lnTo>
                  <a:lnTo>
                    <a:pt x="2748789" y="12700"/>
                  </a:lnTo>
                  <a:lnTo>
                    <a:pt x="2751583" y="2794"/>
                  </a:lnTo>
                  <a:lnTo>
                    <a:pt x="2744471" y="0"/>
                  </a:lnTo>
                  <a:close/>
                  <a:moveTo>
                    <a:pt x="2780031" y="0"/>
                  </a:moveTo>
                  <a:lnTo>
                    <a:pt x="2777237" y="9906"/>
                  </a:lnTo>
                  <a:lnTo>
                    <a:pt x="2783587" y="12700"/>
                  </a:lnTo>
                  <a:lnTo>
                    <a:pt x="2787905" y="12700"/>
                  </a:lnTo>
                  <a:lnTo>
                    <a:pt x="2790699" y="2794"/>
                  </a:lnTo>
                  <a:lnTo>
                    <a:pt x="2783587" y="0"/>
                  </a:lnTo>
                  <a:close/>
                  <a:moveTo>
                    <a:pt x="2819147" y="0"/>
                  </a:moveTo>
                  <a:lnTo>
                    <a:pt x="2816353" y="9906"/>
                  </a:lnTo>
                  <a:lnTo>
                    <a:pt x="2822703" y="12700"/>
                  </a:lnTo>
                  <a:lnTo>
                    <a:pt x="2827021" y="12700"/>
                  </a:lnTo>
                  <a:lnTo>
                    <a:pt x="2829815" y="2794"/>
                  </a:lnTo>
                  <a:lnTo>
                    <a:pt x="2822703" y="0"/>
                  </a:lnTo>
                  <a:close/>
                  <a:moveTo>
                    <a:pt x="2858263" y="0"/>
                  </a:moveTo>
                  <a:lnTo>
                    <a:pt x="2855469" y="9906"/>
                  </a:lnTo>
                  <a:lnTo>
                    <a:pt x="2861819" y="12700"/>
                  </a:lnTo>
                  <a:lnTo>
                    <a:pt x="2866137" y="12700"/>
                  </a:lnTo>
                  <a:lnTo>
                    <a:pt x="2868931" y="2794"/>
                  </a:lnTo>
                  <a:lnTo>
                    <a:pt x="2861819" y="0"/>
                  </a:lnTo>
                  <a:close/>
                  <a:moveTo>
                    <a:pt x="2897379" y="0"/>
                  </a:moveTo>
                  <a:lnTo>
                    <a:pt x="2894585" y="9906"/>
                  </a:lnTo>
                  <a:lnTo>
                    <a:pt x="2900935" y="12700"/>
                  </a:lnTo>
                  <a:lnTo>
                    <a:pt x="2905253" y="12700"/>
                  </a:lnTo>
                  <a:lnTo>
                    <a:pt x="2908047" y="2794"/>
                  </a:lnTo>
                  <a:lnTo>
                    <a:pt x="2900935" y="0"/>
                  </a:lnTo>
                  <a:close/>
                  <a:moveTo>
                    <a:pt x="2936495" y="0"/>
                  </a:moveTo>
                  <a:lnTo>
                    <a:pt x="2933701" y="9906"/>
                  </a:lnTo>
                  <a:lnTo>
                    <a:pt x="2940051" y="12700"/>
                  </a:lnTo>
                  <a:lnTo>
                    <a:pt x="2944369" y="12700"/>
                  </a:lnTo>
                  <a:lnTo>
                    <a:pt x="2947163" y="2794"/>
                  </a:lnTo>
                  <a:lnTo>
                    <a:pt x="2940051" y="0"/>
                  </a:lnTo>
                  <a:close/>
                  <a:moveTo>
                    <a:pt x="2975611" y="0"/>
                  </a:moveTo>
                  <a:lnTo>
                    <a:pt x="2972817" y="9906"/>
                  </a:lnTo>
                  <a:lnTo>
                    <a:pt x="2979167" y="12700"/>
                  </a:lnTo>
                  <a:lnTo>
                    <a:pt x="2983485" y="12700"/>
                  </a:lnTo>
                  <a:lnTo>
                    <a:pt x="2986279" y="2794"/>
                  </a:lnTo>
                  <a:lnTo>
                    <a:pt x="2979167" y="0"/>
                  </a:lnTo>
                  <a:close/>
                  <a:moveTo>
                    <a:pt x="3014727" y="0"/>
                  </a:moveTo>
                  <a:lnTo>
                    <a:pt x="3011933" y="9906"/>
                  </a:lnTo>
                  <a:lnTo>
                    <a:pt x="3018283" y="12700"/>
                  </a:lnTo>
                  <a:lnTo>
                    <a:pt x="3022601" y="12700"/>
                  </a:lnTo>
                  <a:lnTo>
                    <a:pt x="3025395" y="2794"/>
                  </a:lnTo>
                  <a:lnTo>
                    <a:pt x="3018283" y="0"/>
                  </a:lnTo>
                  <a:close/>
                  <a:moveTo>
                    <a:pt x="3053843" y="0"/>
                  </a:moveTo>
                  <a:lnTo>
                    <a:pt x="3051049" y="9906"/>
                  </a:lnTo>
                  <a:lnTo>
                    <a:pt x="3057399" y="12700"/>
                  </a:lnTo>
                  <a:lnTo>
                    <a:pt x="3061717" y="12700"/>
                  </a:lnTo>
                  <a:lnTo>
                    <a:pt x="3064511" y="2794"/>
                  </a:lnTo>
                  <a:lnTo>
                    <a:pt x="3057399" y="0"/>
                  </a:lnTo>
                  <a:close/>
                  <a:moveTo>
                    <a:pt x="3092960" y="0"/>
                  </a:moveTo>
                  <a:lnTo>
                    <a:pt x="3090166" y="9906"/>
                  </a:lnTo>
                  <a:lnTo>
                    <a:pt x="3096516" y="12700"/>
                  </a:lnTo>
                  <a:lnTo>
                    <a:pt x="3100833" y="12700"/>
                  </a:lnTo>
                  <a:lnTo>
                    <a:pt x="3103627" y="2794"/>
                  </a:lnTo>
                  <a:lnTo>
                    <a:pt x="3096516" y="0"/>
                  </a:lnTo>
                  <a:close/>
                  <a:moveTo>
                    <a:pt x="3132076" y="0"/>
                  </a:moveTo>
                  <a:lnTo>
                    <a:pt x="3129282" y="9906"/>
                  </a:lnTo>
                  <a:lnTo>
                    <a:pt x="3135632" y="12700"/>
                  </a:lnTo>
                  <a:lnTo>
                    <a:pt x="3139949" y="12700"/>
                  </a:lnTo>
                  <a:lnTo>
                    <a:pt x="3142743" y="2794"/>
                  </a:lnTo>
                  <a:lnTo>
                    <a:pt x="3135632" y="0"/>
                  </a:lnTo>
                  <a:close/>
                  <a:moveTo>
                    <a:pt x="3171192" y="0"/>
                  </a:moveTo>
                  <a:lnTo>
                    <a:pt x="3168398" y="9906"/>
                  </a:lnTo>
                  <a:lnTo>
                    <a:pt x="3174748" y="12700"/>
                  </a:lnTo>
                  <a:lnTo>
                    <a:pt x="3179066" y="12700"/>
                  </a:lnTo>
                  <a:lnTo>
                    <a:pt x="3181860" y="2794"/>
                  </a:lnTo>
                  <a:lnTo>
                    <a:pt x="3174748" y="0"/>
                  </a:lnTo>
                  <a:close/>
                  <a:moveTo>
                    <a:pt x="3210307" y="0"/>
                  </a:moveTo>
                  <a:lnTo>
                    <a:pt x="3207513" y="9906"/>
                  </a:lnTo>
                  <a:lnTo>
                    <a:pt x="3213863" y="12700"/>
                  </a:lnTo>
                  <a:lnTo>
                    <a:pt x="3218181" y="12700"/>
                  </a:lnTo>
                  <a:lnTo>
                    <a:pt x="3220975" y="2794"/>
                  </a:lnTo>
                  <a:lnTo>
                    <a:pt x="3213863" y="0"/>
                  </a:lnTo>
                  <a:close/>
                  <a:moveTo>
                    <a:pt x="3249423" y="0"/>
                  </a:moveTo>
                  <a:lnTo>
                    <a:pt x="3246629" y="9906"/>
                  </a:lnTo>
                  <a:lnTo>
                    <a:pt x="3252979" y="12700"/>
                  </a:lnTo>
                  <a:lnTo>
                    <a:pt x="3257297" y="12700"/>
                  </a:lnTo>
                  <a:lnTo>
                    <a:pt x="3260091" y="2794"/>
                  </a:lnTo>
                  <a:lnTo>
                    <a:pt x="3252979" y="0"/>
                  </a:lnTo>
                  <a:close/>
                  <a:moveTo>
                    <a:pt x="3288539" y="0"/>
                  </a:moveTo>
                  <a:lnTo>
                    <a:pt x="3285745" y="9906"/>
                  </a:lnTo>
                  <a:lnTo>
                    <a:pt x="3292095" y="12700"/>
                  </a:lnTo>
                  <a:lnTo>
                    <a:pt x="3296413" y="12700"/>
                  </a:lnTo>
                  <a:lnTo>
                    <a:pt x="3299207" y="2794"/>
                  </a:lnTo>
                  <a:lnTo>
                    <a:pt x="3292095" y="0"/>
                  </a:lnTo>
                  <a:close/>
                  <a:moveTo>
                    <a:pt x="3327655" y="0"/>
                  </a:moveTo>
                  <a:lnTo>
                    <a:pt x="3324861" y="9906"/>
                  </a:lnTo>
                  <a:lnTo>
                    <a:pt x="3331211" y="12700"/>
                  </a:lnTo>
                  <a:lnTo>
                    <a:pt x="3335529" y="12700"/>
                  </a:lnTo>
                  <a:lnTo>
                    <a:pt x="3338323" y="2794"/>
                  </a:lnTo>
                  <a:lnTo>
                    <a:pt x="3331211" y="0"/>
                  </a:lnTo>
                  <a:close/>
                  <a:moveTo>
                    <a:pt x="3366771" y="0"/>
                  </a:moveTo>
                  <a:lnTo>
                    <a:pt x="3363977" y="9906"/>
                  </a:lnTo>
                  <a:lnTo>
                    <a:pt x="3370327" y="12700"/>
                  </a:lnTo>
                  <a:lnTo>
                    <a:pt x="3374645" y="12700"/>
                  </a:lnTo>
                  <a:lnTo>
                    <a:pt x="3377439" y="2794"/>
                  </a:lnTo>
                  <a:lnTo>
                    <a:pt x="3370327" y="0"/>
                  </a:lnTo>
                  <a:close/>
                  <a:moveTo>
                    <a:pt x="3405887" y="0"/>
                  </a:moveTo>
                  <a:lnTo>
                    <a:pt x="3403093" y="9906"/>
                  </a:lnTo>
                  <a:lnTo>
                    <a:pt x="3409443" y="12700"/>
                  </a:lnTo>
                  <a:lnTo>
                    <a:pt x="3413760" y="12700"/>
                  </a:lnTo>
                  <a:lnTo>
                    <a:pt x="3416554" y="2794"/>
                  </a:lnTo>
                  <a:lnTo>
                    <a:pt x="3409443" y="0"/>
                  </a:lnTo>
                  <a:close/>
                  <a:moveTo>
                    <a:pt x="3445002" y="0"/>
                  </a:moveTo>
                  <a:lnTo>
                    <a:pt x="3442208" y="9906"/>
                  </a:lnTo>
                  <a:lnTo>
                    <a:pt x="3448558" y="12700"/>
                  </a:lnTo>
                  <a:lnTo>
                    <a:pt x="3452876" y="12700"/>
                  </a:lnTo>
                  <a:lnTo>
                    <a:pt x="3455670" y="2794"/>
                  </a:lnTo>
                  <a:lnTo>
                    <a:pt x="3448558" y="0"/>
                  </a:lnTo>
                  <a:close/>
                  <a:moveTo>
                    <a:pt x="3484118" y="0"/>
                  </a:moveTo>
                  <a:lnTo>
                    <a:pt x="3481324" y="9906"/>
                  </a:lnTo>
                  <a:lnTo>
                    <a:pt x="3487674" y="12700"/>
                  </a:lnTo>
                  <a:lnTo>
                    <a:pt x="3491992" y="12700"/>
                  </a:lnTo>
                  <a:lnTo>
                    <a:pt x="3494786" y="2794"/>
                  </a:lnTo>
                  <a:lnTo>
                    <a:pt x="3487674" y="0"/>
                  </a:lnTo>
                  <a:close/>
                  <a:moveTo>
                    <a:pt x="3523234" y="0"/>
                  </a:moveTo>
                  <a:lnTo>
                    <a:pt x="3520440" y="9906"/>
                  </a:lnTo>
                  <a:lnTo>
                    <a:pt x="3526790" y="12700"/>
                  </a:lnTo>
                  <a:lnTo>
                    <a:pt x="3531108" y="12700"/>
                  </a:lnTo>
                  <a:lnTo>
                    <a:pt x="3533902" y="2794"/>
                  </a:lnTo>
                  <a:lnTo>
                    <a:pt x="3526790" y="0"/>
                  </a:lnTo>
                  <a:close/>
                  <a:moveTo>
                    <a:pt x="3562350" y="0"/>
                  </a:moveTo>
                  <a:lnTo>
                    <a:pt x="3559556" y="9906"/>
                  </a:lnTo>
                  <a:lnTo>
                    <a:pt x="3565906" y="12700"/>
                  </a:lnTo>
                  <a:lnTo>
                    <a:pt x="3570224" y="12700"/>
                  </a:lnTo>
                  <a:lnTo>
                    <a:pt x="3573018" y="2794"/>
                  </a:lnTo>
                  <a:lnTo>
                    <a:pt x="3565906" y="0"/>
                  </a:lnTo>
                  <a:close/>
                </a:path>
              </a:pathLst>
            </a:custGeom>
            <a:solidFill>
              <a:srgbClr val="005888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63500" y="1775841"/>
              <a:ext cx="12700" cy="12700"/>
            </a:xfrm>
            <a:custGeom>
              <a:avLst/>
              <a:gdLst/>
              <a:ahLst/>
              <a:cxnLst/>
              <a:rect r="r" b="b" t="t" l="l"/>
              <a:pathLst>
                <a:path h="12700" w="12700">
                  <a:moveTo>
                    <a:pt x="6350" y="0"/>
                  </a:moveTo>
                  <a:cubicBezTo>
                    <a:pt x="2794" y="0"/>
                    <a:pt x="0" y="2794"/>
                    <a:pt x="0" y="6350"/>
                  </a:cubicBezTo>
                  <a:cubicBezTo>
                    <a:pt x="0" y="9906"/>
                    <a:pt x="2794" y="12700"/>
                    <a:pt x="6350" y="12700"/>
                  </a:cubicBezTo>
                  <a:cubicBezTo>
                    <a:pt x="9906" y="12700"/>
                    <a:pt x="12700" y="9906"/>
                    <a:pt x="12700" y="6350"/>
                  </a:cubicBezTo>
                  <a:cubicBezTo>
                    <a:pt x="12700" y="2794"/>
                    <a:pt x="9906" y="0"/>
                    <a:pt x="6350" y="0"/>
                  </a:cubicBezTo>
                  <a:close/>
                </a:path>
              </a:pathLst>
            </a:custGeom>
            <a:solidFill>
              <a:srgbClr val="00537F"/>
            </a:solid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833139" y="566159"/>
            <a:ext cx="23288584" cy="154417"/>
            <a:chOff x="0" y="0"/>
            <a:chExt cx="6133619" cy="4066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33619" cy="40669"/>
            </a:xfrm>
            <a:custGeom>
              <a:avLst/>
              <a:gdLst/>
              <a:ahLst/>
              <a:cxnLst/>
              <a:rect r="r" b="b" t="t" l="l"/>
              <a:pathLst>
                <a:path h="40669" w="6133619">
                  <a:moveTo>
                    <a:pt x="0" y="0"/>
                  </a:moveTo>
                  <a:lnTo>
                    <a:pt x="6133619" y="0"/>
                  </a:lnTo>
                  <a:lnTo>
                    <a:pt x="6133619" y="40669"/>
                  </a:lnTo>
                  <a:lnTo>
                    <a:pt x="0" y="40669"/>
                  </a:lnTo>
                  <a:close/>
                </a:path>
              </a:pathLst>
            </a:custGeom>
            <a:solidFill>
              <a:srgbClr val="01537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6133619" cy="787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8428895" y="2272118"/>
            <a:ext cx="11641319" cy="3589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81"/>
              </a:lnSpc>
            </a:pPr>
            <a:r>
              <a:rPr lang="en-US" sz="5201" b="true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&gt; ZER DA?</a:t>
            </a:r>
          </a:p>
          <a:p>
            <a:pPr algn="l">
              <a:lnSpc>
                <a:spcPts val="4681"/>
              </a:lnSpc>
            </a:pPr>
          </a:p>
          <a:p>
            <a:pPr algn="l">
              <a:lnSpc>
                <a:spcPts val="4681"/>
              </a:lnSpc>
            </a:pPr>
            <a:r>
              <a:rPr lang="en-US" sz="5201" b="true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·</a:t>
            </a:r>
            <a:r>
              <a:rPr lang="en-US" sz="5201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 G</a:t>
            </a:r>
            <a:r>
              <a:rPr lang="en-US" sz="5201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UTXIENEKO SOLDATA</a:t>
            </a:r>
          </a:p>
          <a:p>
            <a:pPr algn="l">
              <a:lnSpc>
                <a:spcPts val="4681"/>
              </a:lnSpc>
            </a:pPr>
          </a:p>
          <a:p>
            <a:pPr algn="l">
              <a:lnSpc>
                <a:spcPts val="4681"/>
              </a:lnSpc>
            </a:pPr>
            <a:r>
              <a:rPr lang="en-US" sz="5201" b="true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· </a:t>
            </a:r>
            <a:r>
              <a:rPr lang="en-US" sz="5201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LANBIDEARTEKO </a:t>
            </a:r>
          </a:p>
          <a:p>
            <a:pPr algn="l">
              <a:lnSpc>
                <a:spcPts val="4681"/>
              </a:lnSpc>
            </a:pPr>
            <a:r>
              <a:rPr lang="en-US" sz="5201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GUTXIENEKO SOLDATA</a:t>
            </a:r>
            <a:r>
              <a:rPr lang="en-US" b="true" sz="5201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 </a:t>
            </a:r>
            <a:r>
              <a:rPr lang="en-US" sz="5201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(LGS)?</a:t>
            </a:r>
          </a:p>
        </p:txBody>
      </p:sp>
      <p:sp>
        <p:nvSpPr>
          <p:cNvPr name="Freeform 6" id="6">
            <a:hlinkClick r:id="rId3" tooltip="https://www.youtube.com/watch?v=ujZEXbcQIvw"/>
          </p:cNvPr>
          <p:cNvSpPr/>
          <p:nvPr/>
        </p:nvSpPr>
        <p:spPr>
          <a:xfrm flipH="false" flipV="false" rot="0">
            <a:off x="1390327" y="1926118"/>
            <a:ext cx="6275595" cy="4128668"/>
          </a:xfrm>
          <a:custGeom>
            <a:avLst/>
            <a:gdLst/>
            <a:ahLst/>
            <a:cxnLst/>
            <a:rect r="r" b="b" t="t" l="l"/>
            <a:pathLst>
              <a:path h="4128668" w="6275595">
                <a:moveTo>
                  <a:pt x="0" y="0"/>
                </a:moveTo>
                <a:lnTo>
                  <a:pt x="6275595" y="0"/>
                </a:lnTo>
                <a:lnTo>
                  <a:pt x="6275595" y="4128668"/>
                </a:lnTo>
                <a:lnTo>
                  <a:pt x="0" y="41286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4499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1796193" y="5888058"/>
            <a:ext cx="18039238" cy="6499890"/>
            <a:chOff x="0" y="0"/>
            <a:chExt cx="106514900" cy="38379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06514900" cy="38379400"/>
            </a:xfrm>
            <a:custGeom>
              <a:avLst/>
              <a:gdLst/>
              <a:ahLst/>
              <a:cxnLst/>
              <a:rect r="r" b="b" t="t" l="l"/>
              <a:pathLst>
                <a:path h="38379400" w="106514900">
                  <a:moveTo>
                    <a:pt x="0" y="0"/>
                  </a:moveTo>
                  <a:lnTo>
                    <a:pt x="106514900" y="0"/>
                  </a:lnTo>
                  <a:lnTo>
                    <a:pt x="106514900" y="38379400"/>
                  </a:lnTo>
                  <a:lnTo>
                    <a:pt x="0" y="38379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3999462" y="7874705"/>
            <a:ext cx="4601468" cy="2412295"/>
            <a:chOff x="0" y="0"/>
            <a:chExt cx="3744646" cy="196310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959349" y="63752"/>
              <a:ext cx="1290206" cy="1835539"/>
            </a:xfrm>
            <a:custGeom>
              <a:avLst/>
              <a:gdLst/>
              <a:ahLst/>
              <a:cxnLst/>
              <a:rect r="r" b="b" t="t" l="l"/>
              <a:pathLst>
                <a:path h="1835539" w="1290206">
                  <a:moveTo>
                    <a:pt x="7119" y="370207"/>
                  </a:moveTo>
                  <a:cubicBezTo>
                    <a:pt x="7373" y="349379"/>
                    <a:pt x="14739" y="331472"/>
                    <a:pt x="29217" y="316994"/>
                  </a:cubicBezTo>
                  <a:lnTo>
                    <a:pt x="29217" y="316994"/>
                  </a:lnTo>
                  <a:lnTo>
                    <a:pt x="29217" y="316994"/>
                  </a:lnTo>
                  <a:lnTo>
                    <a:pt x="324238" y="22100"/>
                  </a:lnTo>
                  <a:lnTo>
                    <a:pt x="324238" y="22100"/>
                  </a:lnTo>
                  <a:lnTo>
                    <a:pt x="324238" y="22100"/>
                  </a:lnTo>
                  <a:cubicBezTo>
                    <a:pt x="338843" y="7495"/>
                    <a:pt x="356750" y="129"/>
                    <a:pt x="377578" y="2"/>
                  </a:cubicBezTo>
                  <a:lnTo>
                    <a:pt x="377578" y="2"/>
                  </a:lnTo>
                  <a:lnTo>
                    <a:pt x="377578" y="2"/>
                  </a:lnTo>
                  <a:cubicBezTo>
                    <a:pt x="398406" y="-125"/>
                    <a:pt x="416186" y="6860"/>
                    <a:pt x="430537" y="21084"/>
                  </a:cubicBezTo>
                  <a:lnTo>
                    <a:pt x="430537" y="21084"/>
                  </a:lnTo>
                  <a:lnTo>
                    <a:pt x="430537" y="21084"/>
                  </a:lnTo>
                  <a:lnTo>
                    <a:pt x="1268991" y="859665"/>
                  </a:lnTo>
                  <a:lnTo>
                    <a:pt x="1264546" y="864110"/>
                  </a:lnTo>
                  <a:lnTo>
                    <a:pt x="1268991" y="859665"/>
                  </a:lnTo>
                  <a:cubicBezTo>
                    <a:pt x="1283342" y="874016"/>
                    <a:pt x="1290454" y="891923"/>
                    <a:pt x="1290200" y="912624"/>
                  </a:cubicBezTo>
                  <a:lnTo>
                    <a:pt x="1283850" y="912497"/>
                  </a:lnTo>
                  <a:lnTo>
                    <a:pt x="1290200" y="912497"/>
                  </a:lnTo>
                  <a:cubicBezTo>
                    <a:pt x="1290073" y="933325"/>
                    <a:pt x="1282580" y="951232"/>
                    <a:pt x="1268102" y="965837"/>
                  </a:cubicBezTo>
                  <a:lnTo>
                    <a:pt x="1268102" y="965837"/>
                  </a:lnTo>
                  <a:lnTo>
                    <a:pt x="1268102" y="965837"/>
                  </a:lnTo>
                  <a:lnTo>
                    <a:pt x="420504" y="1813435"/>
                  </a:lnTo>
                  <a:lnTo>
                    <a:pt x="416059" y="1808990"/>
                  </a:lnTo>
                  <a:lnTo>
                    <a:pt x="420504" y="1813435"/>
                  </a:lnTo>
                  <a:cubicBezTo>
                    <a:pt x="406026" y="1827913"/>
                    <a:pt x="388119" y="1835406"/>
                    <a:pt x="367291" y="1835533"/>
                  </a:cubicBezTo>
                  <a:lnTo>
                    <a:pt x="367291" y="1829183"/>
                  </a:lnTo>
                  <a:lnTo>
                    <a:pt x="367418" y="1835533"/>
                  </a:lnTo>
                  <a:cubicBezTo>
                    <a:pt x="346590" y="1835787"/>
                    <a:pt x="328683" y="1828675"/>
                    <a:pt x="314332" y="1814324"/>
                  </a:cubicBezTo>
                  <a:lnTo>
                    <a:pt x="314332" y="1814324"/>
                  </a:lnTo>
                  <a:lnTo>
                    <a:pt x="314332" y="1814324"/>
                  </a:lnTo>
                  <a:lnTo>
                    <a:pt x="21089" y="1521081"/>
                  </a:lnTo>
                  <a:lnTo>
                    <a:pt x="25534" y="1516636"/>
                  </a:lnTo>
                  <a:lnTo>
                    <a:pt x="21089" y="1521081"/>
                  </a:lnTo>
                  <a:cubicBezTo>
                    <a:pt x="6738" y="1506730"/>
                    <a:pt x="-247" y="1488950"/>
                    <a:pt x="7" y="1468122"/>
                  </a:cubicBezTo>
                  <a:lnTo>
                    <a:pt x="7" y="1468122"/>
                  </a:lnTo>
                  <a:lnTo>
                    <a:pt x="7" y="1468122"/>
                  </a:lnTo>
                  <a:cubicBezTo>
                    <a:pt x="261" y="1447294"/>
                    <a:pt x="7500" y="1429387"/>
                    <a:pt x="22105" y="1414909"/>
                  </a:cubicBezTo>
                  <a:lnTo>
                    <a:pt x="26550" y="1419354"/>
                  </a:lnTo>
                  <a:lnTo>
                    <a:pt x="22105" y="1414909"/>
                  </a:lnTo>
                  <a:lnTo>
                    <a:pt x="525660" y="911354"/>
                  </a:lnTo>
                  <a:lnTo>
                    <a:pt x="530105" y="915799"/>
                  </a:lnTo>
                  <a:lnTo>
                    <a:pt x="525660" y="920244"/>
                  </a:lnTo>
                  <a:lnTo>
                    <a:pt x="28455" y="423039"/>
                  </a:lnTo>
                  <a:lnTo>
                    <a:pt x="32900" y="418594"/>
                  </a:lnTo>
                  <a:lnTo>
                    <a:pt x="28455" y="423039"/>
                  </a:lnTo>
                  <a:cubicBezTo>
                    <a:pt x="14104" y="408688"/>
                    <a:pt x="7119" y="391035"/>
                    <a:pt x="7246" y="370207"/>
                  </a:cubicBezTo>
                  <a:lnTo>
                    <a:pt x="19946" y="370334"/>
                  </a:lnTo>
                  <a:cubicBezTo>
                    <a:pt x="19819" y="387987"/>
                    <a:pt x="25661" y="402338"/>
                    <a:pt x="37472" y="414149"/>
                  </a:cubicBezTo>
                  <a:lnTo>
                    <a:pt x="37472" y="414149"/>
                  </a:lnTo>
                  <a:lnTo>
                    <a:pt x="37472" y="414149"/>
                  </a:lnTo>
                  <a:lnTo>
                    <a:pt x="534677" y="911354"/>
                  </a:lnTo>
                  <a:lnTo>
                    <a:pt x="539122" y="915799"/>
                  </a:lnTo>
                  <a:lnTo>
                    <a:pt x="534677" y="920244"/>
                  </a:lnTo>
                  <a:lnTo>
                    <a:pt x="31122" y="1423799"/>
                  </a:lnTo>
                  <a:lnTo>
                    <a:pt x="31122" y="1423799"/>
                  </a:lnTo>
                  <a:lnTo>
                    <a:pt x="31122" y="1423799"/>
                  </a:lnTo>
                  <a:cubicBezTo>
                    <a:pt x="19057" y="1435864"/>
                    <a:pt x="12961" y="1450596"/>
                    <a:pt x="12707" y="1468249"/>
                  </a:cubicBezTo>
                  <a:lnTo>
                    <a:pt x="6357" y="1468122"/>
                  </a:lnTo>
                  <a:lnTo>
                    <a:pt x="12707" y="1468122"/>
                  </a:lnTo>
                  <a:cubicBezTo>
                    <a:pt x="12580" y="1485775"/>
                    <a:pt x="18295" y="1500253"/>
                    <a:pt x="30106" y="1511937"/>
                  </a:cubicBezTo>
                  <a:lnTo>
                    <a:pt x="323349" y="1805180"/>
                  </a:lnTo>
                  <a:lnTo>
                    <a:pt x="318904" y="1809625"/>
                  </a:lnTo>
                  <a:lnTo>
                    <a:pt x="323349" y="1805180"/>
                  </a:lnTo>
                  <a:cubicBezTo>
                    <a:pt x="335160" y="1816991"/>
                    <a:pt x="349638" y="1822833"/>
                    <a:pt x="367291" y="1822579"/>
                  </a:cubicBezTo>
                  <a:lnTo>
                    <a:pt x="367291" y="1822579"/>
                  </a:lnTo>
                  <a:lnTo>
                    <a:pt x="367291" y="1822579"/>
                  </a:lnTo>
                  <a:cubicBezTo>
                    <a:pt x="384944" y="1822452"/>
                    <a:pt x="399549" y="1816356"/>
                    <a:pt x="411614" y="1804164"/>
                  </a:cubicBezTo>
                  <a:lnTo>
                    <a:pt x="411614" y="1804164"/>
                  </a:lnTo>
                  <a:lnTo>
                    <a:pt x="411614" y="1804164"/>
                  </a:lnTo>
                  <a:lnTo>
                    <a:pt x="1259212" y="956566"/>
                  </a:lnTo>
                  <a:lnTo>
                    <a:pt x="1263657" y="961011"/>
                  </a:lnTo>
                  <a:lnTo>
                    <a:pt x="1259212" y="956566"/>
                  </a:lnTo>
                  <a:cubicBezTo>
                    <a:pt x="1271404" y="944374"/>
                    <a:pt x="1277500" y="929769"/>
                    <a:pt x="1277627" y="912243"/>
                  </a:cubicBezTo>
                  <a:lnTo>
                    <a:pt x="1277627" y="912243"/>
                  </a:lnTo>
                  <a:lnTo>
                    <a:pt x="1277627" y="912243"/>
                  </a:lnTo>
                  <a:cubicBezTo>
                    <a:pt x="1277881" y="894717"/>
                    <a:pt x="1272039" y="880239"/>
                    <a:pt x="1260228" y="868301"/>
                  </a:cubicBezTo>
                  <a:lnTo>
                    <a:pt x="1260228" y="868301"/>
                  </a:lnTo>
                  <a:lnTo>
                    <a:pt x="1260228" y="868301"/>
                  </a:lnTo>
                  <a:lnTo>
                    <a:pt x="421520" y="29974"/>
                  </a:lnTo>
                  <a:lnTo>
                    <a:pt x="425965" y="25529"/>
                  </a:lnTo>
                  <a:lnTo>
                    <a:pt x="421520" y="29974"/>
                  </a:lnTo>
                  <a:cubicBezTo>
                    <a:pt x="409709" y="18163"/>
                    <a:pt x="395231" y="12448"/>
                    <a:pt x="377578" y="12575"/>
                  </a:cubicBezTo>
                  <a:lnTo>
                    <a:pt x="377578" y="6225"/>
                  </a:lnTo>
                  <a:lnTo>
                    <a:pt x="377578" y="12575"/>
                  </a:lnTo>
                  <a:cubicBezTo>
                    <a:pt x="360052" y="12702"/>
                    <a:pt x="345320" y="18798"/>
                    <a:pt x="333128" y="30990"/>
                  </a:cubicBezTo>
                  <a:lnTo>
                    <a:pt x="328683" y="26545"/>
                  </a:lnTo>
                  <a:lnTo>
                    <a:pt x="333128" y="30990"/>
                  </a:lnTo>
                  <a:lnTo>
                    <a:pt x="38107" y="326011"/>
                  </a:lnTo>
                  <a:lnTo>
                    <a:pt x="33662" y="321566"/>
                  </a:lnTo>
                  <a:lnTo>
                    <a:pt x="38107" y="326011"/>
                  </a:lnTo>
                  <a:cubicBezTo>
                    <a:pt x="26042" y="338076"/>
                    <a:pt x="19946" y="352808"/>
                    <a:pt x="19692" y="370461"/>
                  </a:cubicBezTo>
                  <a:close/>
                </a:path>
              </a:pathLst>
            </a:custGeom>
            <a:solidFill>
              <a:srgbClr val="00537F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01854" y="1775841"/>
              <a:ext cx="3573018" cy="12700"/>
            </a:xfrm>
            <a:custGeom>
              <a:avLst/>
              <a:gdLst/>
              <a:ahLst/>
              <a:cxnLst/>
              <a:rect r="r" b="b" t="t" l="l"/>
              <a:pathLst>
                <a:path h="12700" w="3573018">
                  <a:moveTo>
                    <a:pt x="2794" y="0"/>
                  </a:moveTo>
                  <a:lnTo>
                    <a:pt x="0" y="9906"/>
                  </a:lnTo>
                  <a:lnTo>
                    <a:pt x="6350" y="12700"/>
                  </a:lnTo>
                  <a:lnTo>
                    <a:pt x="10668" y="12700"/>
                  </a:lnTo>
                  <a:lnTo>
                    <a:pt x="13462" y="2794"/>
                  </a:lnTo>
                  <a:lnTo>
                    <a:pt x="6350" y="0"/>
                  </a:lnTo>
                  <a:close/>
                  <a:moveTo>
                    <a:pt x="41910" y="0"/>
                  </a:moveTo>
                  <a:lnTo>
                    <a:pt x="39116" y="9906"/>
                  </a:lnTo>
                  <a:lnTo>
                    <a:pt x="45466" y="12700"/>
                  </a:lnTo>
                  <a:lnTo>
                    <a:pt x="49784" y="12700"/>
                  </a:lnTo>
                  <a:lnTo>
                    <a:pt x="52578" y="2794"/>
                  </a:lnTo>
                  <a:lnTo>
                    <a:pt x="45466" y="0"/>
                  </a:lnTo>
                  <a:close/>
                  <a:moveTo>
                    <a:pt x="81026" y="0"/>
                  </a:moveTo>
                  <a:lnTo>
                    <a:pt x="78232" y="9906"/>
                  </a:lnTo>
                  <a:lnTo>
                    <a:pt x="84582" y="12700"/>
                  </a:lnTo>
                  <a:lnTo>
                    <a:pt x="88646" y="12700"/>
                  </a:lnTo>
                  <a:lnTo>
                    <a:pt x="91440" y="2794"/>
                  </a:lnTo>
                  <a:lnTo>
                    <a:pt x="84328" y="0"/>
                  </a:lnTo>
                  <a:close/>
                  <a:moveTo>
                    <a:pt x="120142" y="0"/>
                  </a:moveTo>
                  <a:lnTo>
                    <a:pt x="117348" y="9906"/>
                  </a:lnTo>
                  <a:lnTo>
                    <a:pt x="123698" y="12700"/>
                  </a:lnTo>
                  <a:lnTo>
                    <a:pt x="128016" y="12700"/>
                  </a:lnTo>
                  <a:lnTo>
                    <a:pt x="130810" y="2794"/>
                  </a:lnTo>
                  <a:lnTo>
                    <a:pt x="123698" y="0"/>
                  </a:lnTo>
                  <a:close/>
                  <a:moveTo>
                    <a:pt x="159258" y="0"/>
                  </a:moveTo>
                  <a:lnTo>
                    <a:pt x="156464" y="9906"/>
                  </a:lnTo>
                  <a:lnTo>
                    <a:pt x="162814" y="12700"/>
                  </a:lnTo>
                  <a:lnTo>
                    <a:pt x="167132" y="12700"/>
                  </a:lnTo>
                  <a:lnTo>
                    <a:pt x="169926" y="2794"/>
                  </a:lnTo>
                  <a:lnTo>
                    <a:pt x="162814" y="0"/>
                  </a:lnTo>
                  <a:close/>
                  <a:moveTo>
                    <a:pt x="198374" y="0"/>
                  </a:moveTo>
                  <a:lnTo>
                    <a:pt x="195580" y="9906"/>
                  </a:lnTo>
                  <a:lnTo>
                    <a:pt x="201930" y="12700"/>
                  </a:lnTo>
                  <a:lnTo>
                    <a:pt x="206248" y="12700"/>
                  </a:lnTo>
                  <a:lnTo>
                    <a:pt x="209042" y="2794"/>
                  </a:lnTo>
                  <a:lnTo>
                    <a:pt x="201930" y="0"/>
                  </a:lnTo>
                  <a:close/>
                  <a:moveTo>
                    <a:pt x="237490" y="0"/>
                  </a:moveTo>
                  <a:lnTo>
                    <a:pt x="234696" y="9906"/>
                  </a:lnTo>
                  <a:lnTo>
                    <a:pt x="241046" y="12700"/>
                  </a:lnTo>
                  <a:lnTo>
                    <a:pt x="245364" y="12700"/>
                  </a:lnTo>
                  <a:lnTo>
                    <a:pt x="248158" y="2794"/>
                  </a:lnTo>
                  <a:lnTo>
                    <a:pt x="241046" y="0"/>
                  </a:lnTo>
                  <a:close/>
                  <a:moveTo>
                    <a:pt x="276606" y="0"/>
                  </a:moveTo>
                  <a:lnTo>
                    <a:pt x="273812" y="9906"/>
                  </a:lnTo>
                  <a:lnTo>
                    <a:pt x="280162" y="12700"/>
                  </a:lnTo>
                  <a:lnTo>
                    <a:pt x="284480" y="12700"/>
                  </a:lnTo>
                  <a:lnTo>
                    <a:pt x="287274" y="2794"/>
                  </a:lnTo>
                  <a:lnTo>
                    <a:pt x="280162" y="0"/>
                  </a:lnTo>
                  <a:close/>
                  <a:moveTo>
                    <a:pt x="315722" y="0"/>
                  </a:moveTo>
                  <a:lnTo>
                    <a:pt x="312928" y="9906"/>
                  </a:lnTo>
                  <a:lnTo>
                    <a:pt x="319278" y="12700"/>
                  </a:lnTo>
                  <a:lnTo>
                    <a:pt x="323596" y="12700"/>
                  </a:lnTo>
                  <a:lnTo>
                    <a:pt x="326390" y="2794"/>
                  </a:lnTo>
                  <a:lnTo>
                    <a:pt x="319278" y="0"/>
                  </a:lnTo>
                  <a:close/>
                  <a:moveTo>
                    <a:pt x="354838" y="0"/>
                  </a:moveTo>
                  <a:lnTo>
                    <a:pt x="352044" y="9906"/>
                  </a:lnTo>
                  <a:lnTo>
                    <a:pt x="358394" y="12700"/>
                  </a:lnTo>
                  <a:lnTo>
                    <a:pt x="362712" y="12700"/>
                  </a:lnTo>
                  <a:lnTo>
                    <a:pt x="365506" y="2794"/>
                  </a:lnTo>
                  <a:lnTo>
                    <a:pt x="358394" y="0"/>
                  </a:lnTo>
                  <a:close/>
                  <a:moveTo>
                    <a:pt x="393954" y="0"/>
                  </a:moveTo>
                  <a:lnTo>
                    <a:pt x="391160" y="9906"/>
                  </a:lnTo>
                  <a:lnTo>
                    <a:pt x="397510" y="12700"/>
                  </a:lnTo>
                  <a:lnTo>
                    <a:pt x="401828" y="12700"/>
                  </a:lnTo>
                  <a:lnTo>
                    <a:pt x="404622" y="2794"/>
                  </a:lnTo>
                  <a:lnTo>
                    <a:pt x="397510" y="0"/>
                  </a:lnTo>
                  <a:close/>
                  <a:moveTo>
                    <a:pt x="433070" y="0"/>
                  </a:moveTo>
                  <a:lnTo>
                    <a:pt x="430276" y="9906"/>
                  </a:lnTo>
                  <a:lnTo>
                    <a:pt x="436626" y="12700"/>
                  </a:lnTo>
                  <a:lnTo>
                    <a:pt x="440944" y="12700"/>
                  </a:lnTo>
                  <a:lnTo>
                    <a:pt x="443738" y="2794"/>
                  </a:lnTo>
                  <a:lnTo>
                    <a:pt x="436626" y="0"/>
                  </a:lnTo>
                  <a:close/>
                  <a:moveTo>
                    <a:pt x="472186" y="0"/>
                  </a:moveTo>
                  <a:lnTo>
                    <a:pt x="469392" y="9906"/>
                  </a:lnTo>
                  <a:lnTo>
                    <a:pt x="475742" y="12700"/>
                  </a:lnTo>
                  <a:lnTo>
                    <a:pt x="480060" y="12700"/>
                  </a:lnTo>
                  <a:lnTo>
                    <a:pt x="482854" y="2794"/>
                  </a:lnTo>
                  <a:lnTo>
                    <a:pt x="475742" y="0"/>
                  </a:lnTo>
                  <a:close/>
                  <a:moveTo>
                    <a:pt x="511302" y="0"/>
                  </a:moveTo>
                  <a:lnTo>
                    <a:pt x="508508" y="9906"/>
                  </a:lnTo>
                  <a:lnTo>
                    <a:pt x="514858" y="12700"/>
                  </a:lnTo>
                  <a:lnTo>
                    <a:pt x="519176" y="12700"/>
                  </a:lnTo>
                  <a:lnTo>
                    <a:pt x="521970" y="2794"/>
                  </a:lnTo>
                  <a:lnTo>
                    <a:pt x="514858" y="0"/>
                  </a:lnTo>
                  <a:close/>
                  <a:moveTo>
                    <a:pt x="550418" y="0"/>
                  </a:moveTo>
                  <a:lnTo>
                    <a:pt x="547624" y="9906"/>
                  </a:lnTo>
                  <a:lnTo>
                    <a:pt x="553974" y="12700"/>
                  </a:lnTo>
                  <a:lnTo>
                    <a:pt x="558292" y="12700"/>
                  </a:lnTo>
                  <a:lnTo>
                    <a:pt x="561086" y="2794"/>
                  </a:lnTo>
                  <a:lnTo>
                    <a:pt x="553974" y="0"/>
                  </a:lnTo>
                  <a:close/>
                  <a:moveTo>
                    <a:pt x="589534" y="0"/>
                  </a:moveTo>
                  <a:lnTo>
                    <a:pt x="586740" y="9906"/>
                  </a:lnTo>
                  <a:lnTo>
                    <a:pt x="593090" y="12700"/>
                  </a:lnTo>
                  <a:lnTo>
                    <a:pt x="597408" y="12700"/>
                  </a:lnTo>
                  <a:lnTo>
                    <a:pt x="600202" y="2794"/>
                  </a:lnTo>
                  <a:lnTo>
                    <a:pt x="593090" y="0"/>
                  </a:lnTo>
                  <a:close/>
                  <a:moveTo>
                    <a:pt x="628650" y="0"/>
                  </a:moveTo>
                  <a:lnTo>
                    <a:pt x="625856" y="9906"/>
                  </a:lnTo>
                  <a:lnTo>
                    <a:pt x="632206" y="12700"/>
                  </a:lnTo>
                  <a:lnTo>
                    <a:pt x="636524" y="12700"/>
                  </a:lnTo>
                  <a:lnTo>
                    <a:pt x="639318" y="2794"/>
                  </a:lnTo>
                  <a:lnTo>
                    <a:pt x="632206" y="0"/>
                  </a:lnTo>
                  <a:close/>
                  <a:moveTo>
                    <a:pt x="667766" y="0"/>
                  </a:moveTo>
                  <a:lnTo>
                    <a:pt x="664972" y="9906"/>
                  </a:lnTo>
                  <a:lnTo>
                    <a:pt x="671322" y="12700"/>
                  </a:lnTo>
                  <a:lnTo>
                    <a:pt x="675640" y="12700"/>
                  </a:lnTo>
                  <a:lnTo>
                    <a:pt x="678434" y="2794"/>
                  </a:lnTo>
                  <a:lnTo>
                    <a:pt x="671322" y="0"/>
                  </a:lnTo>
                  <a:close/>
                  <a:moveTo>
                    <a:pt x="706882" y="0"/>
                  </a:moveTo>
                  <a:lnTo>
                    <a:pt x="704088" y="9906"/>
                  </a:lnTo>
                  <a:lnTo>
                    <a:pt x="710438" y="12700"/>
                  </a:lnTo>
                  <a:lnTo>
                    <a:pt x="714756" y="12700"/>
                  </a:lnTo>
                  <a:lnTo>
                    <a:pt x="717550" y="2794"/>
                  </a:lnTo>
                  <a:lnTo>
                    <a:pt x="710438" y="0"/>
                  </a:lnTo>
                  <a:close/>
                  <a:moveTo>
                    <a:pt x="745998" y="0"/>
                  </a:moveTo>
                  <a:lnTo>
                    <a:pt x="743204" y="9906"/>
                  </a:lnTo>
                  <a:lnTo>
                    <a:pt x="749554" y="12700"/>
                  </a:lnTo>
                  <a:lnTo>
                    <a:pt x="753872" y="12700"/>
                  </a:lnTo>
                  <a:lnTo>
                    <a:pt x="756666" y="2794"/>
                  </a:lnTo>
                  <a:lnTo>
                    <a:pt x="749554" y="0"/>
                  </a:lnTo>
                  <a:close/>
                  <a:moveTo>
                    <a:pt x="785114" y="0"/>
                  </a:moveTo>
                  <a:lnTo>
                    <a:pt x="782320" y="9906"/>
                  </a:lnTo>
                  <a:lnTo>
                    <a:pt x="788670" y="12700"/>
                  </a:lnTo>
                  <a:lnTo>
                    <a:pt x="792988" y="12700"/>
                  </a:lnTo>
                  <a:lnTo>
                    <a:pt x="795782" y="2794"/>
                  </a:lnTo>
                  <a:lnTo>
                    <a:pt x="788670" y="0"/>
                  </a:lnTo>
                  <a:close/>
                  <a:moveTo>
                    <a:pt x="824230" y="0"/>
                  </a:moveTo>
                  <a:lnTo>
                    <a:pt x="821436" y="9906"/>
                  </a:lnTo>
                  <a:lnTo>
                    <a:pt x="827786" y="12700"/>
                  </a:lnTo>
                  <a:lnTo>
                    <a:pt x="832104" y="12700"/>
                  </a:lnTo>
                  <a:lnTo>
                    <a:pt x="834898" y="2794"/>
                  </a:lnTo>
                  <a:lnTo>
                    <a:pt x="827786" y="0"/>
                  </a:lnTo>
                  <a:close/>
                  <a:moveTo>
                    <a:pt x="863346" y="0"/>
                  </a:moveTo>
                  <a:lnTo>
                    <a:pt x="860552" y="9906"/>
                  </a:lnTo>
                  <a:lnTo>
                    <a:pt x="866902" y="12700"/>
                  </a:lnTo>
                  <a:lnTo>
                    <a:pt x="871220" y="12700"/>
                  </a:lnTo>
                  <a:lnTo>
                    <a:pt x="874014" y="2794"/>
                  </a:lnTo>
                  <a:lnTo>
                    <a:pt x="866902" y="0"/>
                  </a:lnTo>
                  <a:close/>
                  <a:moveTo>
                    <a:pt x="902462" y="0"/>
                  </a:moveTo>
                  <a:lnTo>
                    <a:pt x="899668" y="9906"/>
                  </a:lnTo>
                  <a:lnTo>
                    <a:pt x="906018" y="12700"/>
                  </a:lnTo>
                  <a:lnTo>
                    <a:pt x="910336" y="12700"/>
                  </a:lnTo>
                  <a:lnTo>
                    <a:pt x="913130" y="2794"/>
                  </a:lnTo>
                  <a:lnTo>
                    <a:pt x="906018" y="0"/>
                  </a:lnTo>
                  <a:close/>
                  <a:moveTo>
                    <a:pt x="941578" y="0"/>
                  </a:moveTo>
                  <a:lnTo>
                    <a:pt x="938784" y="9906"/>
                  </a:lnTo>
                  <a:lnTo>
                    <a:pt x="945134" y="12700"/>
                  </a:lnTo>
                  <a:lnTo>
                    <a:pt x="949452" y="12700"/>
                  </a:lnTo>
                  <a:lnTo>
                    <a:pt x="952246" y="2794"/>
                  </a:lnTo>
                  <a:lnTo>
                    <a:pt x="945134" y="0"/>
                  </a:lnTo>
                  <a:close/>
                  <a:moveTo>
                    <a:pt x="980694" y="0"/>
                  </a:moveTo>
                  <a:lnTo>
                    <a:pt x="977900" y="9906"/>
                  </a:lnTo>
                  <a:lnTo>
                    <a:pt x="984250" y="12700"/>
                  </a:lnTo>
                  <a:lnTo>
                    <a:pt x="988568" y="12700"/>
                  </a:lnTo>
                  <a:lnTo>
                    <a:pt x="991362" y="2794"/>
                  </a:lnTo>
                  <a:lnTo>
                    <a:pt x="984250" y="0"/>
                  </a:lnTo>
                  <a:close/>
                  <a:moveTo>
                    <a:pt x="1019810" y="0"/>
                  </a:moveTo>
                  <a:lnTo>
                    <a:pt x="1017016" y="9906"/>
                  </a:lnTo>
                  <a:lnTo>
                    <a:pt x="1023366" y="12700"/>
                  </a:lnTo>
                  <a:lnTo>
                    <a:pt x="1027684" y="12700"/>
                  </a:lnTo>
                  <a:lnTo>
                    <a:pt x="1030478" y="2794"/>
                  </a:lnTo>
                  <a:lnTo>
                    <a:pt x="1023366" y="0"/>
                  </a:lnTo>
                  <a:close/>
                  <a:moveTo>
                    <a:pt x="1058926" y="0"/>
                  </a:moveTo>
                  <a:lnTo>
                    <a:pt x="1056132" y="9906"/>
                  </a:lnTo>
                  <a:lnTo>
                    <a:pt x="1062482" y="12700"/>
                  </a:lnTo>
                  <a:lnTo>
                    <a:pt x="1066800" y="12700"/>
                  </a:lnTo>
                  <a:lnTo>
                    <a:pt x="1069594" y="2794"/>
                  </a:lnTo>
                  <a:lnTo>
                    <a:pt x="1062482" y="0"/>
                  </a:lnTo>
                  <a:close/>
                  <a:moveTo>
                    <a:pt x="1098042" y="0"/>
                  </a:moveTo>
                  <a:lnTo>
                    <a:pt x="1095248" y="9906"/>
                  </a:lnTo>
                  <a:lnTo>
                    <a:pt x="1101598" y="12700"/>
                  </a:lnTo>
                  <a:lnTo>
                    <a:pt x="1105916" y="12700"/>
                  </a:lnTo>
                  <a:lnTo>
                    <a:pt x="1108710" y="2794"/>
                  </a:lnTo>
                  <a:lnTo>
                    <a:pt x="1101598" y="0"/>
                  </a:lnTo>
                  <a:close/>
                  <a:moveTo>
                    <a:pt x="1137158" y="0"/>
                  </a:moveTo>
                  <a:lnTo>
                    <a:pt x="1134364" y="9906"/>
                  </a:lnTo>
                  <a:lnTo>
                    <a:pt x="1140714" y="12700"/>
                  </a:lnTo>
                  <a:lnTo>
                    <a:pt x="1145032" y="12700"/>
                  </a:lnTo>
                  <a:lnTo>
                    <a:pt x="1147826" y="2794"/>
                  </a:lnTo>
                  <a:lnTo>
                    <a:pt x="1140714" y="0"/>
                  </a:lnTo>
                  <a:close/>
                  <a:moveTo>
                    <a:pt x="1176274" y="0"/>
                  </a:moveTo>
                  <a:lnTo>
                    <a:pt x="1173480" y="9906"/>
                  </a:lnTo>
                  <a:lnTo>
                    <a:pt x="1179830" y="12700"/>
                  </a:lnTo>
                  <a:lnTo>
                    <a:pt x="1184148" y="12700"/>
                  </a:lnTo>
                  <a:lnTo>
                    <a:pt x="1186942" y="2794"/>
                  </a:lnTo>
                  <a:lnTo>
                    <a:pt x="1179830" y="0"/>
                  </a:lnTo>
                  <a:close/>
                  <a:moveTo>
                    <a:pt x="1215390" y="0"/>
                  </a:moveTo>
                  <a:lnTo>
                    <a:pt x="1212596" y="9906"/>
                  </a:lnTo>
                  <a:lnTo>
                    <a:pt x="1218946" y="12700"/>
                  </a:lnTo>
                  <a:lnTo>
                    <a:pt x="1223264" y="12700"/>
                  </a:lnTo>
                  <a:lnTo>
                    <a:pt x="1226058" y="2794"/>
                  </a:lnTo>
                  <a:lnTo>
                    <a:pt x="1218946" y="0"/>
                  </a:lnTo>
                  <a:close/>
                  <a:moveTo>
                    <a:pt x="1254507" y="0"/>
                  </a:moveTo>
                  <a:lnTo>
                    <a:pt x="1251713" y="9906"/>
                  </a:lnTo>
                  <a:lnTo>
                    <a:pt x="1258063" y="12700"/>
                  </a:lnTo>
                  <a:lnTo>
                    <a:pt x="1262380" y="12700"/>
                  </a:lnTo>
                  <a:lnTo>
                    <a:pt x="1265174" y="2794"/>
                  </a:lnTo>
                  <a:lnTo>
                    <a:pt x="1258063" y="0"/>
                  </a:lnTo>
                  <a:close/>
                  <a:moveTo>
                    <a:pt x="1293623" y="0"/>
                  </a:moveTo>
                  <a:lnTo>
                    <a:pt x="1290829" y="9906"/>
                  </a:lnTo>
                  <a:lnTo>
                    <a:pt x="1297179" y="12700"/>
                  </a:lnTo>
                  <a:lnTo>
                    <a:pt x="1301496" y="12700"/>
                  </a:lnTo>
                  <a:lnTo>
                    <a:pt x="1304290" y="2794"/>
                  </a:lnTo>
                  <a:lnTo>
                    <a:pt x="1297179" y="0"/>
                  </a:lnTo>
                  <a:close/>
                  <a:moveTo>
                    <a:pt x="1332739" y="0"/>
                  </a:moveTo>
                  <a:lnTo>
                    <a:pt x="1329945" y="9906"/>
                  </a:lnTo>
                  <a:lnTo>
                    <a:pt x="1336295" y="12700"/>
                  </a:lnTo>
                  <a:lnTo>
                    <a:pt x="1340613" y="12700"/>
                  </a:lnTo>
                  <a:lnTo>
                    <a:pt x="1343407" y="2794"/>
                  </a:lnTo>
                  <a:lnTo>
                    <a:pt x="1336295" y="0"/>
                  </a:lnTo>
                  <a:close/>
                  <a:moveTo>
                    <a:pt x="1371855" y="0"/>
                  </a:moveTo>
                  <a:lnTo>
                    <a:pt x="1369061" y="9906"/>
                  </a:lnTo>
                  <a:lnTo>
                    <a:pt x="1375411" y="12700"/>
                  </a:lnTo>
                  <a:lnTo>
                    <a:pt x="1379729" y="12700"/>
                  </a:lnTo>
                  <a:lnTo>
                    <a:pt x="1382523" y="2794"/>
                  </a:lnTo>
                  <a:lnTo>
                    <a:pt x="1375411" y="0"/>
                  </a:lnTo>
                  <a:close/>
                  <a:moveTo>
                    <a:pt x="1410971" y="0"/>
                  </a:moveTo>
                  <a:lnTo>
                    <a:pt x="1408177" y="9906"/>
                  </a:lnTo>
                  <a:lnTo>
                    <a:pt x="1414527" y="12700"/>
                  </a:lnTo>
                  <a:lnTo>
                    <a:pt x="1418845" y="12700"/>
                  </a:lnTo>
                  <a:lnTo>
                    <a:pt x="1421639" y="2794"/>
                  </a:lnTo>
                  <a:lnTo>
                    <a:pt x="1414527" y="0"/>
                  </a:lnTo>
                  <a:close/>
                  <a:moveTo>
                    <a:pt x="1450087" y="0"/>
                  </a:moveTo>
                  <a:lnTo>
                    <a:pt x="1447293" y="9906"/>
                  </a:lnTo>
                  <a:lnTo>
                    <a:pt x="1453643" y="12700"/>
                  </a:lnTo>
                  <a:lnTo>
                    <a:pt x="1457961" y="12700"/>
                  </a:lnTo>
                  <a:lnTo>
                    <a:pt x="1460755" y="2794"/>
                  </a:lnTo>
                  <a:lnTo>
                    <a:pt x="1453643" y="0"/>
                  </a:lnTo>
                  <a:close/>
                  <a:moveTo>
                    <a:pt x="1489203" y="0"/>
                  </a:moveTo>
                  <a:lnTo>
                    <a:pt x="1486409" y="9906"/>
                  </a:lnTo>
                  <a:lnTo>
                    <a:pt x="1492759" y="12700"/>
                  </a:lnTo>
                  <a:lnTo>
                    <a:pt x="1497077" y="12700"/>
                  </a:lnTo>
                  <a:lnTo>
                    <a:pt x="1499871" y="2794"/>
                  </a:lnTo>
                  <a:lnTo>
                    <a:pt x="1492759" y="0"/>
                  </a:lnTo>
                  <a:close/>
                  <a:moveTo>
                    <a:pt x="1528319" y="0"/>
                  </a:moveTo>
                  <a:lnTo>
                    <a:pt x="1525525" y="9906"/>
                  </a:lnTo>
                  <a:lnTo>
                    <a:pt x="1531875" y="12700"/>
                  </a:lnTo>
                  <a:lnTo>
                    <a:pt x="1536193" y="12700"/>
                  </a:lnTo>
                  <a:lnTo>
                    <a:pt x="1538987" y="2794"/>
                  </a:lnTo>
                  <a:lnTo>
                    <a:pt x="1531875" y="0"/>
                  </a:lnTo>
                  <a:close/>
                  <a:moveTo>
                    <a:pt x="1567435" y="0"/>
                  </a:moveTo>
                  <a:lnTo>
                    <a:pt x="1564641" y="9906"/>
                  </a:lnTo>
                  <a:lnTo>
                    <a:pt x="1570991" y="12700"/>
                  </a:lnTo>
                  <a:lnTo>
                    <a:pt x="1575309" y="12700"/>
                  </a:lnTo>
                  <a:lnTo>
                    <a:pt x="1578103" y="2794"/>
                  </a:lnTo>
                  <a:lnTo>
                    <a:pt x="1570991" y="0"/>
                  </a:lnTo>
                  <a:close/>
                  <a:moveTo>
                    <a:pt x="1606551" y="0"/>
                  </a:moveTo>
                  <a:lnTo>
                    <a:pt x="1603757" y="9906"/>
                  </a:lnTo>
                  <a:lnTo>
                    <a:pt x="1610107" y="12700"/>
                  </a:lnTo>
                  <a:lnTo>
                    <a:pt x="1614425" y="12700"/>
                  </a:lnTo>
                  <a:lnTo>
                    <a:pt x="1617219" y="2794"/>
                  </a:lnTo>
                  <a:lnTo>
                    <a:pt x="1610107" y="0"/>
                  </a:lnTo>
                  <a:close/>
                  <a:moveTo>
                    <a:pt x="1645667" y="0"/>
                  </a:moveTo>
                  <a:lnTo>
                    <a:pt x="1642873" y="9906"/>
                  </a:lnTo>
                  <a:lnTo>
                    <a:pt x="1649223" y="12700"/>
                  </a:lnTo>
                  <a:lnTo>
                    <a:pt x="1653541" y="12700"/>
                  </a:lnTo>
                  <a:lnTo>
                    <a:pt x="1656335" y="2794"/>
                  </a:lnTo>
                  <a:lnTo>
                    <a:pt x="1649223" y="0"/>
                  </a:lnTo>
                  <a:close/>
                  <a:moveTo>
                    <a:pt x="1684783" y="0"/>
                  </a:moveTo>
                  <a:lnTo>
                    <a:pt x="1681989" y="9906"/>
                  </a:lnTo>
                  <a:lnTo>
                    <a:pt x="1688339" y="12700"/>
                  </a:lnTo>
                  <a:lnTo>
                    <a:pt x="1692657" y="12700"/>
                  </a:lnTo>
                  <a:lnTo>
                    <a:pt x="1695451" y="2794"/>
                  </a:lnTo>
                  <a:lnTo>
                    <a:pt x="1688339" y="0"/>
                  </a:lnTo>
                  <a:close/>
                  <a:moveTo>
                    <a:pt x="1723899" y="0"/>
                  </a:moveTo>
                  <a:lnTo>
                    <a:pt x="1721105" y="9906"/>
                  </a:lnTo>
                  <a:lnTo>
                    <a:pt x="1727455" y="12700"/>
                  </a:lnTo>
                  <a:lnTo>
                    <a:pt x="1731773" y="12700"/>
                  </a:lnTo>
                  <a:lnTo>
                    <a:pt x="1734567" y="2794"/>
                  </a:lnTo>
                  <a:lnTo>
                    <a:pt x="1727455" y="0"/>
                  </a:lnTo>
                  <a:close/>
                  <a:moveTo>
                    <a:pt x="1763015" y="0"/>
                  </a:moveTo>
                  <a:lnTo>
                    <a:pt x="1760221" y="9906"/>
                  </a:lnTo>
                  <a:lnTo>
                    <a:pt x="1766571" y="12700"/>
                  </a:lnTo>
                  <a:lnTo>
                    <a:pt x="1770889" y="12700"/>
                  </a:lnTo>
                  <a:lnTo>
                    <a:pt x="1773683" y="2794"/>
                  </a:lnTo>
                  <a:lnTo>
                    <a:pt x="1766571" y="0"/>
                  </a:lnTo>
                  <a:close/>
                  <a:moveTo>
                    <a:pt x="1802131" y="0"/>
                  </a:moveTo>
                  <a:lnTo>
                    <a:pt x="1799337" y="9906"/>
                  </a:lnTo>
                  <a:lnTo>
                    <a:pt x="1805687" y="12700"/>
                  </a:lnTo>
                  <a:lnTo>
                    <a:pt x="1810005" y="12700"/>
                  </a:lnTo>
                  <a:lnTo>
                    <a:pt x="1812799" y="2794"/>
                  </a:lnTo>
                  <a:lnTo>
                    <a:pt x="1805687" y="0"/>
                  </a:lnTo>
                  <a:close/>
                  <a:moveTo>
                    <a:pt x="1841247" y="0"/>
                  </a:moveTo>
                  <a:lnTo>
                    <a:pt x="1838453" y="9906"/>
                  </a:lnTo>
                  <a:lnTo>
                    <a:pt x="1844803" y="12700"/>
                  </a:lnTo>
                  <a:lnTo>
                    <a:pt x="1849121" y="12700"/>
                  </a:lnTo>
                  <a:lnTo>
                    <a:pt x="1851915" y="2794"/>
                  </a:lnTo>
                  <a:lnTo>
                    <a:pt x="1844803" y="0"/>
                  </a:lnTo>
                  <a:close/>
                  <a:moveTo>
                    <a:pt x="1880363" y="0"/>
                  </a:moveTo>
                  <a:lnTo>
                    <a:pt x="1877569" y="9906"/>
                  </a:lnTo>
                  <a:lnTo>
                    <a:pt x="1883919" y="12700"/>
                  </a:lnTo>
                  <a:lnTo>
                    <a:pt x="1888237" y="12700"/>
                  </a:lnTo>
                  <a:lnTo>
                    <a:pt x="1891031" y="2794"/>
                  </a:lnTo>
                  <a:lnTo>
                    <a:pt x="1883919" y="0"/>
                  </a:lnTo>
                  <a:close/>
                  <a:moveTo>
                    <a:pt x="1919479" y="0"/>
                  </a:moveTo>
                  <a:lnTo>
                    <a:pt x="1916685" y="9906"/>
                  </a:lnTo>
                  <a:lnTo>
                    <a:pt x="1923035" y="12700"/>
                  </a:lnTo>
                  <a:lnTo>
                    <a:pt x="1927353" y="12700"/>
                  </a:lnTo>
                  <a:lnTo>
                    <a:pt x="1930147" y="2794"/>
                  </a:lnTo>
                  <a:lnTo>
                    <a:pt x="1923035" y="0"/>
                  </a:lnTo>
                  <a:close/>
                  <a:moveTo>
                    <a:pt x="1958595" y="0"/>
                  </a:moveTo>
                  <a:lnTo>
                    <a:pt x="1955801" y="9906"/>
                  </a:lnTo>
                  <a:lnTo>
                    <a:pt x="1962151" y="12700"/>
                  </a:lnTo>
                  <a:lnTo>
                    <a:pt x="1966469" y="12700"/>
                  </a:lnTo>
                  <a:lnTo>
                    <a:pt x="1969263" y="2794"/>
                  </a:lnTo>
                  <a:lnTo>
                    <a:pt x="1962151" y="0"/>
                  </a:lnTo>
                  <a:close/>
                  <a:moveTo>
                    <a:pt x="1997711" y="0"/>
                  </a:moveTo>
                  <a:lnTo>
                    <a:pt x="1994917" y="9906"/>
                  </a:lnTo>
                  <a:lnTo>
                    <a:pt x="2001267" y="12700"/>
                  </a:lnTo>
                  <a:lnTo>
                    <a:pt x="2005585" y="12700"/>
                  </a:lnTo>
                  <a:lnTo>
                    <a:pt x="2008379" y="2794"/>
                  </a:lnTo>
                  <a:lnTo>
                    <a:pt x="2001267" y="0"/>
                  </a:lnTo>
                  <a:close/>
                  <a:moveTo>
                    <a:pt x="2036827" y="0"/>
                  </a:moveTo>
                  <a:lnTo>
                    <a:pt x="2034033" y="9906"/>
                  </a:lnTo>
                  <a:lnTo>
                    <a:pt x="2040383" y="12700"/>
                  </a:lnTo>
                  <a:lnTo>
                    <a:pt x="2044701" y="12700"/>
                  </a:lnTo>
                  <a:lnTo>
                    <a:pt x="2047495" y="2794"/>
                  </a:lnTo>
                  <a:lnTo>
                    <a:pt x="2040383" y="0"/>
                  </a:lnTo>
                  <a:close/>
                  <a:moveTo>
                    <a:pt x="2075943" y="0"/>
                  </a:moveTo>
                  <a:lnTo>
                    <a:pt x="2073149" y="9906"/>
                  </a:lnTo>
                  <a:lnTo>
                    <a:pt x="2079499" y="12700"/>
                  </a:lnTo>
                  <a:lnTo>
                    <a:pt x="2083817" y="12700"/>
                  </a:lnTo>
                  <a:lnTo>
                    <a:pt x="2086611" y="2794"/>
                  </a:lnTo>
                  <a:lnTo>
                    <a:pt x="2079499" y="0"/>
                  </a:lnTo>
                  <a:close/>
                  <a:moveTo>
                    <a:pt x="2115059" y="0"/>
                  </a:moveTo>
                  <a:lnTo>
                    <a:pt x="2112265" y="9906"/>
                  </a:lnTo>
                  <a:lnTo>
                    <a:pt x="2118615" y="12700"/>
                  </a:lnTo>
                  <a:lnTo>
                    <a:pt x="2122933" y="12700"/>
                  </a:lnTo>
                  <a:lnTo>
                    <a:pt x="2125727" y="2794"/>
                  </a:lnTo>
                  <a:lnTo>
                    <a:pt x="2118615" y="0"/>
                  </a:lnTo>
                  <a:close/>
                  <a:moveTo>
                    <a:pt x="2154175" y="0"/>
                  </a:moveTo>
                  <a:lnTo>
                    <a:pt x="2151381" y="9906"/>
                  </a:lnTo>
                  <a:lnTo>
                    <a:pt x="2157731" y="12700"/>
                  </a:lnTo>
                  <a:lnTo>
                    <a:pt x="2162049" y="12700"/>
                  </a:lnTo>
                  <a:lnTo>
                    <a:pt x="2164843" y="2794"/>
                  </a:lnTo>
                  <a:lnTo>
                    <a:pt x="2157731" y="0"/>
                  </a:lnTo>
                  <a:close/>
                  <a:moveTo>
                    <a:pt x="2193291" y="0"/>
                  </a:moveTo>
                  <a:lnTo>
                    <a:pt x="2190497" y="9906"/>
                  </a:lnTo>
                  <a:lnTo>
                    <a:pt x="2196847" y="12700"/>
                  </a:lnTo>
                  <a:lnTo>
                    <a:pt x="2201165" y="12700"/>
                  </a:lnTo>
                  <a:lnTo>
                    <a:pt x="2203959" y="2794"/>
                  </a:lnTo>
                  <a:lnTo>
                    <a:pt x="2196847" y="0"/>
                  </a:lnTo>
                  <a:close/>
                  <a:moveTo>
                    <a:pt x="2232407" y="0"/>
                  </a:moveTo>
                  <a:lnTo>
                    <a:pt x="2229613" y="9906"/>
                  </a:lnTo>
                  <a:lnTo>
                    <a:pt x="2235963" y="12700"/>
                  </a:lnTo>
                  <a:lnTo>
                    <a:pt x="2240281" y="12700"/>
                  </a:lnTo>
                  <a:lnTo>
                    <a:pt x="2243075" y="2794"/>
                  </a:lnTo>
                  <a:lnTo>
                    <a:pt x="2235963" y="0"/>
                  </a:lnTo>
                  <a:close/>
                  <a:moveTo>
                    <a:pt x="2271523" y="0"/>
                  </a:moveTo>
                  <a:lnTo>
                    <a:pt x="2268729" y="9906"/>
                  </a:lnTo>
                  <a:lnTo>
                    <a:pt x="2275079" y="12700"/>
                  </a:lnTo>
                  <a:lnTo>
                    <a:pt x="2279397" y="12700"/>
                  </a:lnTo>
                  <a:lnTo>
                    <a:pt x="2282191" y="2794"/>
                  </a:lnTo>
                  <a:lnTo>
                    <a:pt x="2275079" y="0"/>
                  </a:lnTo>
                  <a:close/>
                  <a:moveTo>
                    <a:pt x="2310639" y="0"/>
                  </a:moveTo>
                  <a:lnTo>
                    <a:pt x="2307845" y="9906"/>
                  </a:lnTo>
                  <a:lnTo>
                    <a:pt x="2314195" y="12700"/>
                  </a:lnTo>
                  <a:lnTo>
                    <a:pt x="2318513" y="12700"/>
                  </a:lnTo>
                  <a:lnTo>
                    <a:pt x="2321307" y="2794"/>
                  </a:lnTo>
                  <a:lnTo>
                    <a:pt x="2314195" y="0"/>
                  </a:lnTo>
                  <a:close/>
                  <a:moveTo>
                    <a:pt x="2349755" y="0"/>
                  </a:moveTo>
                  <a:lnTo>
                    <a:pt x="2346961" y="9906"/>
                  </a:lnTo>
                  <a:lnTo>
                    <a:pt x="2353311" y="12700"/>
                  </a:lnTo>
                  <a:lnTo>
                    <a:pt x="2357629" y="12700"/>
                  </a:lnTo>
                  <a:lnTo>
                    <a:pt x="2360423" y="2794"/>
                  </a:lnTo>
                  <a:lnTo>
                    <a:pt x="2353311" y="0"/>
                  </a:lnTo>
                  <a:close/>
                  <a:moveTo>
                    <a:pt x="2388871" y="0"/>
                  </a:moveTo>
                  <a:lnTo>
                    <a:pt x="2386077" y="9906"/>
                  </a:lnTo>
                  <a:lnTo>
                    <a:pt x="2392427" y="12700"/>
                  </a:lnTo>
                  <a:lnTo>
                    <a:pt x="2396745" y="12700"/>
                  </a:lnTo>
                  <a:lnTo>
                    <a:pt x="2399539" y="2794"/>
                  </a:lnTo>
                  <a:lnTo>
                    <a:pt x="2392427" y="0"/>
                  </a:lnTo>
                  <a:close/>
                  <a:moveTo>
                    <a:pt x="2427987" y="0"/>
                  </a:moveTo>
                  <a:lnTo>
                    <a:pt x="2425193" y="9906"/>
                  </a:lnTo>
                  <a:lnTo>
                    <a:pt x="2431543" y="12700"/>
                  </a:lnTo>
                  <a:lnTo>
                    <a:pt x="2435861" y="12700"/>
                  </a:lnTo>
                  <a:lnTo>
                    <a:pt x="2438655" y="2794"/>
                  </a:lnTo>
                  <a:lnTo>
                    <a:pt x="2431543" y="0"/>
                  </a:lnTo>
                  <a:close/>
                  <a:moveTo>
                    <a:pt x="2467103" y="0"/>
                  </a:moveTo>
                  <a:lnTo>
                    <a:pt x="2464309" y="9906"/>
                  </a:lnTo>
                  <a:lnTo>
                    <a:pt x="2470659" y="12700"/>
                  </a:lnTo>
                  <a:lnTo>
                    <a:pt x="2474977" y="12700"/>
                  </a:lnTo>
                  <a:lnTo>
                    <a:pt x="2477771" y="2794"/>
                  </a:lnTo>
                  <a:lnTo>
                    <a:pt x="2470659" y="0"/>
                  </a:lnTo>
                  <a:close/>
                  <a:moveTo>
                    <a:pt x="2506219" y="0"/>
                  </a:moveTo>
                  <a:lnTo>
                    <a:pt x="2503425" y="9906"/>
                  </a:lnTo>
                  <a:lnTo>
                    <a:pt x="2509775" y="12700"/>
                  </a:lnTo>
                  <a:lnTo>
                    <a:pt x="2514093" y="12700"/>
                  </a:lnTo>
                  <a:lnTo>
                    <a:pt x="2516887" y="2794"/>
                  </a:lnTo>
                  <a:lnTo>
                    <a:pt x="2509775" y="0"/>
                  </a:lnTo>
                  <a:close/>
                  <a:moveTo>
                    <a:pt x="2545335" y="0"/>
                  </a:moveTo>
                  <a:lnTo>
                    <a:pt x="2542541" y="9906"/>
                  </a:lnTo>
                  <a:lnTo>
                    <a:pt x="2548891" y="12700"/>
                  </a:lnTo>
                  <a:lnTo>
                    <a:pt x="2553209" y="12700"/>
                  </a:lnTo>
                  <a:lnTo>
                    <a:pt x="2556003" y="2794"/>
                  </a:lnTo>
                  <a:lnTo>
                    <a:pt x="2548891" y="0"/>
                  </a:lnTo>
                  <a:close/>
                  <a:moveTo>
                    <a:pt x="2584451" y="0"/>
                  </a:moveTo>
                  <a:lnTo>
                    <a:pt x="2581657" y="9906"/>
                  </a:lnTo>
                  <a:lnTo>
                    <a:pt x="2588007" y="12700"/>
                  </a:lnTo>
                  <a:lnTo>
                    <a:pt x="2592325" y="12700"/>
                  </a:lnTo>
                  <a:lnTo>
                    <a:pt x="2595119" y="2794"/>
                  </a:lnTo>
                  <a:lnTo>
                    <a:pt x="2588007" y="0"/>
                  </a:lnTo>
                  <a:close/>
                  <a:moveTo>
                    <a:pt x="2623567" y="0"/>
                  </a:moveTo>
                  <a:lnTo>
                    <a:pt x="2620773" y="9906"/>
                  </a:lnTo>
                  <a:lnTo>
                    <a:pt x="2627123" y="12700"/>
                  </a:lnTo>
                  <a:lnTo>
                    <a:pt x="2631441" y="12700"/>
                  </a:lnTo>
                  <a:lnTo>
                    <a:pt x="2634235" y="2794"/>
                  </a:lnTo>
                  <a:lnTo>
                    <a:pt x="2627123" y="0"/>
                  </a:lnTo>
                  <a:close/>
                  <a:moveTo>
                    <a:pt x="2662683" y="0"/>
                  </a:moveTo>
                  <a:lnTo>
                    <a:pt x="2659889" y="9906"/>
                  </a:lnTo>
                  <a:lnTo>
                    <a:pt x="2666239" y="12700"/>
                  </a:lnTo>
                  <a:lnTo>
                    <a:pt x="2670557" y="12700"/>
                  </a:lnTo>
                  <a:lnTo>
                    <a:pt x="2673351" y="2794"/>
                  </a:lnTo>
                  <a:lnTo>
                    <a:pt x="2666239" y="0"/>
                  </a:lnTo>
                  <a:close/>
                  <a:moveTo>
                    <a:pt x="2701799" y="0"/>
                  </a:moveTo>
                  <a:lnTo>
                    <a:pt x="2699005" y="9906"/>
                  </a:lnTo>
                  <a:lnTo>
                    <a:pt x="2705355" y="12700"/>
                  </a:lnTo>
                  <a:lnTo>
                    <a:pt x="2709673" y="12700"/>
                  </a:lnTo>
                  <a:lnTo>
                    <a:pt x="2712467" y="2794"/>
                  </a:lnTo>
                  <a:lnTo>
                    <a:pt x="2705355" y="0"/>
                  </a:lnTo>
                  <a:close/>
                  <a:moveTo>
                    <a:pt x="2740915" y="0"/>
                  </a:moveTo>
                  <a:lnTo>
                    <a:pt x="2738121" y="9906"/>
                  </a:lnTo>
                  <a:lnTo>
                    <a:pt x="2744471" y="12700"/>
                  </a:lnTo>
                  <a:lnTo>
                    <a:pt x="2748789" y="12700"/>
                  </a:lnTo>
                  <a:lnTo>
                    <a:pt x="2751583" y="2794"/>
                  </a:lnTo>
                  <a:lnTo>
                    <a:pt x="2744471" y="0"/>
                  </a:lnTo>
                  <a:close/>
                  <a:moveTo>
                    <a:pt x="2780031" y="0"/>
                  </a:moveTo>
                  <a:lnTo>
                    <a:pt x="2777237" y="9906"/>
                  </a:lnTo>
                  <a:lnTo>
                    <a:pt x="2783587" y="12700"/>
                  </a:lnTo>
                  <a:lnTo>
                    <a:pt x="2787905" y="12700"/>
                  </a:lnTo>
                  <a:lnTo>
                    <a:pt x="2790699" y="2794"/>
                  </a:lnTo>
                  <a:lnTo>
                    <a:pt x="2783587" y="0"/>
                  </a:lnTo>
                  <a:close/>
                  <a:moveTo>
                    <a:pt x="2819147" y="0"/>
                  </a:moveTo>
                  <a:lnTo>
                    <a:pt x="2816353" y="9906"/>
                  </a:lnTo>
                  <a:lnTo>
                    <a:pt x="2822703" y="12700"/>
                  </a:lnTo>
                  <a:lnTo>
                    <a:pt x="2827021" y="12700"/>
                  </a:lnTo>
                  <a:lnTo>
                    <a:pt x="2829815" y="2794"/>
                  </a:lnTo>
                  <a:lnTo>
                    <a:pt x="2822703" y="0"/>
                  </a:lnTo>
                  <a:close/>
                  <a:moveTo>
                    <a:pt x="2858263" y="0"/>
                  </a:moveTo>
                  <a:lnTo>
                    <a:pt x="2855469" y="9906"/>
                  </a:lnTo>
                  <a:lnTo>
                    <a:pt x="2861819" y="12700"/>
                  </a:lnTo>
                  <a:lnTo>
                    <a:pt x="2866137" y="12700"/>
                  </a:lnTo>
                  <a:lnTo>
                    <a:pt x="2868931" y="2794"/>
                  </a:lnTo>
                  <a:lnTo>
                    <a:pt x="2861819" y="0"/>
                  </a:lnTo>
                  <a:close/>
                  <a:moveTo>
                    <a:pt x="2897379" y="0"/>
                  </a:moveTo>
                  <a:lnTo>
                    <a:pt x="2894585" y="9906"/>
                  </a:lnTo>
                  <a:lnTo>
                    <a:pt x="2900935" y="12700"/>
                  </a:lnTo>
                  <a:lnTo>
                    <a:pt x="2905253" y="12700"/>
                  </a:lnTo>
                  <a:lnTo>
                    <a:pt x="2908047" y="2794"/>
                  </a:lnTo>
                  <a:lnTo>
                    <a:pt x="2900935" y="0"/>
                  </a:lnTo>
                  <a:close/>
                  <a:moveTo>
                    <a:pt x="2936495" y="0"/>
                  </a:moveTo>
                  <a:lnTo>
                    <a:pt x="2933701" y="9906"/>
                  </a:lnTo>
                  <a:lnTo>
                    <a:pt x="2940051" y="12700"/>
                  </a:lnTo>
                  <a:lnTo>
                    <a:pt x="2944369" y="12700"/>
                  </a:lnTo>
                  <a:lnTo>
                    <a:pt x="2947163" y="2794"/>
                  </a:lnTo>
                  <a:lnTo>
                    <a:pt x="2940051" y="0"/>
                  </a:lnTo>
                  <a:close/>
                  <a:moveTo>
                    <a:pt x="2975611" y="0"/>
                  </a:moveTo>
                  <a:lnTo>
                    <a:pt x="2972817" y="9906"/>
                  </a:lnTo>
                  <a:lnTo>
                    <a:pt x="2979167" y="12700"/>
                  </a:lnTo>
                  <a:lnTo>
                    <a:pt x="2983485" y="12700"/>
                  </a:lnTo>
                  <a:lnTo>
                    <a:pt x="2986279" y="2794"/>
                  </a:lnTo>
                  <a:lnTo>
                    <a:pt x="2979167" y="0"/>
                  </a:lnTo>
                  <a:close/>
                  <a:moveTo>
                    <a:pt x="3014727" y="0"/>
                  </a:moveTo>
                  <a:lnTo>
                    <a:pt x="3011933" y="9906"/>
                  </a:lnTo>
                  <a:lnTo>
                    <a:pt x="3018283" y="12700"/>
                  </a:lnTo>
                  <a:lnTo>
                    <a:pt x="3022601" y="12700"/>
                  </a:lnTo>
                  <a:lnTo>
                    <a:pt x="3025395" y="2794"/>
                  </a:lnTo>
                  <a:lnTo>
                    <a:pt x="3018283" y="0"/>
                  </a:lnTo>
                  <a:close/>
                  <a:moveTo>
                    <a:pt x="3053843" y="0"/>
                  </a:moveTo>
                  <a:lnTo>
                    <a:pt x="3051049" y="9906"/>
                  </a:lnTo>
                  <a:lnTo>
                    <a:pt x="3057399" y="12700"/>
                  </a:lnTo>
                  <a:lnTo>
                    <a:pt x="3061717" y="12700"/>
                  </a:lnTo>
                  <a:lnTo>
                    <a:pt x="3064511" y="2794"/>
                  </a:lnTo>
                  <a:lnTo>
                    <a:pt x="3057399" y="0"/>
                  </a:lnTo>
                  <a:close/>
                  <a:moveTo>
                    <a:pt x="3092960" y="0"/>
                  </a:moveTo>
                  <a:lnTo>
                    <a:pt x="3090166" y="9906"/>
                  </a:lnTo>
                  <a:lnTo>
                    <a:pt x="3096516" y="12700"/>
                  </a:lnTo>
                  <a:lnTo>
                    <a:pt x="3100833" y="12700"/>
                  </a:lnTo>
                  <a:lnTo>
                    <a:pt x="3103627" y="2794"/>
                  </a:lnTo>
                  <a:lnTo>
                    <a:pt x="3096516" y="0"/>
                  </a:lnTo>
                  <a:close/>
                  <a:moveTo>
                    <a:pt x="3132076" y="0"/>
                  </a:moveTo>
                  <a:lnTo>
                    <a:pt x="3129282" y="9906"/>
                  </a:lnTo>
                  <a:lnTo>
                    <a:pt x="3135632" y="12700"/>
                  </a:lnTo>
                  <a:lnTo>
                    <a:pt x="3139949" y="12700"/>
                  </a:lnTo>
                  <a:lnTo>
                    <a:pt x="3142743" y="2794"/>
                  </a:lnTo>
                  <a:lnTo>
                    <a:pt x="3135632" y="0"/>
                  </a:lnTo>
                  <a:close/>
                  <a:moveTo>
                    <a:pt x="3171192" y="0"/>
                  </a:moveTo>
                  <a:lnTo>
                    <a:pt x="3168398" y="9906"/>
                  </a:lnTo>
                  <a:lnTo>
                    <a:pt x="3174748" y="12700"/>
                  </a:lnTo>
                  <a:lnTo>
                    <a:pt x="3179066" y="12700"/>
                  </a:lnTo>
                  <a:lnTo>
                    <a:pt x="3181860" y="2794"/>
                  </a:lnTo>
                  <a:lnTo>
                    <a:pt x="3174748" y="0"/>
                  </a:lnTo>
                  <a:close/>
                  <a:moveTo>
                    <a:pt x="3210307" y="0"/>
                  </a:moveTo>
                  <a:lnTo>
                    <a:pt x="3207513" y="9906"/>
                  </a:lnTo>
                  <a:lnTo>
                    <a:pt x="3213863" y="12700"/>
                  </a:lnTo>
                  <a:lnTo>
                    <a:pt x="3218181" y="12700"/>
                  </a:lnTo>
                  <a:lnTo>
                    <a:pt x="3220975" y="2794"/>
                  </a:lnTo>
                  <a:lnTo>
                    <a:pt x="3213863" y="0"/>
                  </a:lnTo>
                  <a:close/>
                  <a:moveTo>
                    <a:pt x="3249423" y="0"/>
                  </a:moveTo>
                  <a:lnTo>
                    <a:pt x="3246629" y="9906"/>
                  </a:lnTo>
                  <a:lnTo>
                    <a:pt x="3252979" y="12700"/>
                  </a:lnTo>
                  <a:lnTo>
                    <a:pt x="3257297" y="12700"/>
                  </a:lnTo>
                  <a:lnTo>
                    <a:pt x="3260091" y="2794"/>
                  </a:lnTo>
                  <a:lnTo>
                    <a:pt x="3252979" y="0"/>
                  </a:lnTo>
                  <a:close/>
                  <a:moveTo>
                    <a:pt x="3288539" y="0"/>
                  </a:moveTo>
                  <a:lnTo>
                    <a:pt x="3285745" y="9906"/>
                  </a:lnTo>
                  <a:lnTo>
                    <a:pt x="3292095" y="12700"/>
                  </a:lnTo>
                  <a:lnTo>
                    <a:pt x="3296413" y="12700"/>
                  </a:lnTo>
                  <a:lnTo>
                    <a:pt x="3299207" y="2794"/>
                  </a:lnTo>
                  <a:lnTo>
                    <a:pt x="3292095" y="0"/>
                  </a:lnTo>
                  <a:close/>
                  <a:moveTo>
                    <a:pt x="3327655" y="0"/>
                  </a:moveTo>
                  <a:lnTo>
                    <a:pt x="3324861" y="9906"/>
                  </a:lnTo>
                  <a:lnTo>
                    <a:pt x="3331211" y="12700"/>
                  </a:lnTo>
                  <a:lnTo>
                    <a:pt x="3335529" y="12700"/>
                  </a:lnTo>
                  <a:lnTo>
                    <a:pt x="3338323" y="2794"/>
                  </a:lnTo>
                  <a:lnTo>
                    <a:pt x="3331211" y="0"/>
                  </a:lnTo>
                  <a:close/>
                  <a:moveTo>
                    <a:pt x="3366771" y="0"/>
                  </a:moveTo>
                  <a:lnTo>
                    <a:pt x="3363977" y="9906"/>
                  </a:lnTo>
                  <a:lnTo>
                    <a:pt x="3370327" y="12700"/>
                  </a:lnTo>
                  <a:lnTo>
                    <a:pt x="3374645" y="12700"/>
                  </a:lnTo>
                  <a:lnTo>
                    <a:pt x="3377439" y="2794"/>
                  </a:lnTo>
                  <a:lnTo>
                    <a:pt x="3370327" y="0"/>
                  </a:lnTo>
                  <a:close/>
                  <a:moveTo>
                    <a:pt x="3405887" y="0"/>
                  </a:moveTo>
                  <a:lnTo>
                    <a:pt x="3403093" y="9906"/>
                  </a:lnTo>
                  <a:lnTo>
                    <a:pt x="3409443" y="12700"/>
                  </a:lnTo>
                  <a:lnTo>
                    <a:pt x="3413760" y="12700"/>
                  </a:lnTo>
                  <a:lnTo>
                    <a:pt x="3416554" y="2794"/>
                  </a:lnTo>
                  <a:lnTo>
                    <a:pt x="3409443" y="0"/>
                  </a:lnTo>
                  <a:close/>
                  <a:moveTo>
                    <a:pt x="3445002" y="0"/>
                  </a:moveTo>
                  <a:lnTo>
                    <a:pt x="3442208" y="9906"/>
                  </a:lnTo>
                  <a:lnTo>
                    <a:pt x="3448558" y="12700"/>
                  </a:lnTo>
                  <a:lnTo>
                    <a:pt x="3452876" y="12700"/>
                  </a:lnTo>
                  <a:lnTo>
                    <a:pt x="3455670" y="2794"/>
                  </a:lnTo>
                  <a:lnTo>
                    <a:pt x="3448558" y="0"/>
                  </a:lnTo>
                  <a:close/>
                  <a:moveTo>
                    <a:pt x="3484118" y="0"/>
                  </a:moveTo>
                  <a:lnTo>
                    <a:pt x="3481324" y="9906"/>
                  </a:lnTo>
                  <a:lnTo>
                    <a:pt x="3487674" y="12700"/>
                  </a:lnTo>
                  <a:lnTo>
                    <a:pt x="3491992" y="12700"/>
                  </a:lnTo>
                  <a:lnTo>
                    <a:pt x="3494786" y="2794"/>
                  </a:lnTo>
                  <a:lnTo>
                    <a:pt x="3487674" y="0"/>
                  </a:lnTo>
                  <a:close/>
                  <a:moveTo>
                    <a:pt x="3523234" y="0"/>
                  </a:moveTo>
                  <a:lnTo>
                    <a:pt x="3520440" y="9906"/>
                  </a:lnTo>
                  <a:lnTo>
                    <a:pt x="3526790" y="12700"/>
                  </a:lnTo>
                  <a:lnTo>
                    <a:pt x="3531108" y="12700"/>
                  </a:lnTo>
                  <a:lnTo>
                    <a:pt x="3533902" y="2794"/>
                  </a:lnTo>
                  <a:lnTo>
                    <a:pt x="3526790" y="0"/>
                  </a:lnTo>
                  <a:close/>
                  <a:moveTo>
                    <a:pt x="3562350" y="0"/>
                  </a:moveTo>
                  <a:lnTo>
                    <a:pt x="3559556" y="9906"/>
                  </a:lnTo>
                  <a:lnTo>
                    <a:pt x="3565906" y="12700"/>
                  </a:lnTo>
                  <a:lnTo>
                    <a:pt x="3570224" y="12700"/>
                  </a:lnTo>
                  <a:lnTo>
                    <a:pt x="3573018" y="2794"/>
                  </a:lnTo>
                  <a:lnTo>
                    <a:pt x="3565906" y="0"/>
                  </a:lnTo>
                  <a:close/>
                </a:path>
              </a:pathLst>
            </a:custGeom>
            <a:solidFill>
              <a:srgbClr val="005888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63500" y="1775841"/>
              <a:ext cx="12700" cy="12700"/>
            </a:xfrm>
            <a:custGeom>
              <a:avLst/>
              <a:gdLst/>
              <a:ahLst/>
              <a:cxnLst/>
              <a:rect r="r" b="b" t="t" l="l"/>
              <a:pathLst>
                <a:path h="12700" w="12700">
                  <a:moveTo>
                    <a:pt x="6350" y="0"/>
                  </a:moveTo>
                  <a:cubicBezTo>
                    <a:pt x="2794" y="0"/>
                    <a:pt x="0" y="2794"/>
                    <a:pt x="0" y="6350"/>
                  </a:cubicBezTo>
                  <a:cubicBezTo>
                    <a:pt x="0" y="9906"/>
                    <a:pt x="2794" y="12700"/>
                    <a:pt x="6350" y="12700"/>
                  </a:cubicBezTo>
                  <a:cubicBezTo>
                    <a:pt x="9906" y="12700"/>
                    <a:pt x="12700" y="9906"/>
                    <a:pt x="12700" y="6350"/>
                  </a:cubicBezTo>
                  <a:cubicBezTo>
                    <a:pt x="12700" y="2794"/>
                    <a:pt x="9906" y="0"/>
                    <a:pt x="6350" y="0"/>
                  </a:cubicBezTo>
                  <a:close/>
                </a:path>
              </a:pathLst>
            </a:custGeom>
            <a:solidFill>
              <a:srgbClr val="00537F"/>
            </a:solidFill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833139" y="566159"/>
            <a:ext cx="23288584" cy="154417"/>
            <a:chOff x="0" y="0"/>
            <a:chExt cx="6133619" cy="4066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33619" cy="40669"/>
            </a:xfrm>
            <a:custGeom>
              <a:avLst/>
              <a:gdLst/>
              <a:ahLst/>
              <a:cxnLst/>
              <a:rect r="r" b="b" t="t" l="l"/>
              <a:pathLst>
                <a:path h="40669" w="6133619">
                  <a:moveTo>
                    <a:pt x="0" y="0"/>
                  </a:moveTo>
                  <a:lnTo>
                    <a:pt x="6133619" y="0"/>
                  </a:lnTo>
                  <a:lnTo>
                    <a:pt x="6133619" y="40669"/>
                  </a:lnTo>
                  <a:lnTo>
                    <a:pt x="0" y="40669"/>
                  </a:lnTo>
                  <a:close/>
                </a:path>
              </a:pathLst>
            </a:custGeom>
            <a:solidFill>
              <a:srgbClr val="01537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6133619" cy="787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7294872" y="5726233"/>
            <a:ext cx="8780086" cy="708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111"/>
              </a:lnSpc>
            </a:pPr>
            <a:r>
              <a:rPr lang="en-US" b="true" sz="5679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&gt; ZER DA?</a:t>
            </a:r>
            <a:r>
              <a:rPr lang="en-US" sz="5679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 SMI - LGS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3216721" y="2160211"/>
            <a:ext cx="12858237" cy="3041532"/>
            <a:chOff x="0" y="0"/>
            <a:chExt cx="3765879" cy="89079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765879" cy="890794"/>
            </a:xfrm>
            <a:custGeom>
              <a:avLst/>
              <a:gdLst/>
              <a:ahLst/>
              <a:cxnLst/>
              <a:rect r="r" b="b" t="t" l="l"/>
              <a:pathLst>
                <a:path h="890794" w="3765879">
                  <a:moveTo>
                    <a:pt x="0" y="0"/>
                  </a:moveTo>
                  <a:lnTo>
                    <a:pt x="3765879" y="0"/>
                  </a:lnTo>
                  <a:lnTo>
                    <a:pt x="3765879" y="890794"/>
                  </a:lnTo>
                  <a:lnTo>
                    <a:pt x="0" y="890794"/>
                  </a:lnTo>
                  <a:close/>
                </a:path>
              </a:pathLst>
            </a:custGeom>
            <a:solidFill>
              <a:srgbClr val="A7C0D9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765879" cy="9288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3912372" y="2201902"/>
            <a:ext cx="11466934" cy="2987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313"/>
              </a:lnSpc>
            </a:pPr>
            <a:r>
              <a:rPr lang="en-US" b="true" sz="17366">
                <a:solidFill>
                  <a:srgbClr val="00537F"/>
                </a:solidFill>
                <a:latin typeface="Geomanist 2 Heavy"/>
                <a:ea typeface="Geomanist 2 Heavy"/>
                <a:cs typeface="Geomanist 2 Heavy"/>
                <a:sym typeface="Geomanist 2 Heavy"/>
              </a:rPr>
              <a:t>SMI 1.500€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-1796193" y="5888058"/>
            <a:ext cx="18039238" cy="6499890"/>
            <a:chOff x="0" y="0"/>
            <a:chExt cx="106514900" cy="383794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06514900" cy="38379400"/>
            </a:xfrm>
            <a:custGeom>
              <a:avLst/>
              <a:gdLst/>
              <a:ahLst/>
              <a:cxnLst/>
              <a:rect r="r" b="b" t="t" l="l"/>
              <a:pathLst>
                <a:path h="38379400" w="106514900">
                  <a:moveTo>
                    <a:pt x="0" y="0"/>
                  </a:moveTo>
                  <a:lnTo>
                    <a:pt x="106514900" y="0"/>
                  </a:lnTo>
                  <a:lnTo>
                    <a:pt x="106514900" y="38379400"/>
                  </a:lnTo>
                  <a:lnTo>
                    <a:pt x="0" y="38379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13999462" y="7874705"/>
            <a:ext cx="4601468" cy="2412295"/>
            <a:chOff x="0" y="0"/>
            <a:chExt cx="3744646" cy="196310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1959349" y="63752"/>
              <a:ext cx="1290206" cy="1835539"/>
            </a:xfrm>
            <a:custGeom>
              <a:avLst/>
              <a:gdLst/>
              <a:ahLst/>
              <a:cxnLst/>
              <a:rect r="r" b="b" t="t" l="l"/>
              <a:pathLst>
                <a:path h="1835539" w="1290206">
                  <a:moveTo>
                    <a:pt x="7119" y="370207"/>
                  </a:moveTo>
                  <a:cubicBezTo>
                    <a:pt x="7373" y="349379"/>
                    <a:pt x="14739" y="331472"/>
                    <a:pt x="29217" y="316994"/>
                  </a:cubicBezTo>
                  <a:lnTo>
                    <a:pt x="29217" y="316994"/>
                  </a:lnTo>
                  <a:lnTo>
                    <a:pt x="29217" y="316994"/>
                  </a:lnTo>
                  <a:lnTo>
                    <a:pt x="324238" y="22100"/>
                  </a:lnTo>
                  <a:lnTo>
                    <a:pt x="324238" y="22100"/>
                  </a:lnTo>
                  <a:lnTo>
                    <a:pt x="324238" y="22100"/>
                  </a:lnTo>
                  <a:cubicBezTo>
                    <a:pt x="338843" y="7495"/>
                    <a:pt x="356750" y="129"/>
                    <a:pt x="377578" y="2"/>
                  </a:cubicBezTo>
                  <a:lnTo>
                    <a:pt x="377578" y="2"/>
                  </a:lnTo>
                  <a:lnTo>
                    <a:pt x="377578" y="2"/>
                  </a:lnTo>
                  <a:cubicBezTo>
                    <a:pt x="398406" y="-125"/>
                    <a:pt x="416186" y="6860"/>
                    <a:pt x="430537" y="21084"/>
                  </a:cubicBezTo>
                  <a:lnTo>
                    <a:pt x="430537" y="21084"/>
                  </a:lnTo>
                  <a:lnTo>
                    <a:pt x="430537" y="21084"/>
                  </a:lnTo>
                  <a:lnTo>
                    <a:pt x="1268991" y="859665"/>
                  </a:lnTo>
                  <a:lnTo>
                    <a:pt x="1264546" y="864110"/>
                  </a:lnTo>
                  <a:lnTo>
                    <a:pt x="1268991" y="859665"/>
                  </a:lnTo>
                  <a:cubicBezTo>
                    <a:pt x="1283342" y="874016"/>
                    <a:pt x="1290454" y="891923"/>
                    <a:pt x="1290200" y="912624"/>
                  </a:cubicBezTo>
                  <a:lnTo>
                    <a:pt x="1283850" y="912497"/>
                  </a:lnTo>
                  <a:lnTo>
                    <a:pt x="1290200" y="912497"/>
                  </a:lnTo>
                  <a:cubicBezTo>
                    <a:pt x="1290073" y="933325"/>
                    <a:pt x="1282580" y="951232"/>
                    <a:pt x="1268102" y="965837"/>
                  </a:cubicBezTo>
                  <a:lnTo>
                    <a:pt x="1268102" y="965837"/>
                  </a:lnTo>
                  <a:lnTo>
                    <a:pt x="1268102" y="965837"/>
                  </a:lnTo>
                  <a:lnTo>
                    <a:pt x="420504" y="1813435"/>
                  </a:lnTo>
                  <a:lnTo>
                    <a:pt x="416059" y="1808990"/>
                  </a:lnTo>
                  <a:lnTo>
                    <a:pt x="420504" y="1813435"/>
                  </a:lnTo>
                  <a:cubicBezTo>
                    <a:pt x="406026" y="1827913"/>
                    <a:pt x="388119" y="1835406"/>
                    <a:pt x="367291" y="1835533"/>
                  </a:cubicBezTo>
                  <a:lnTo>
                    <a:pt x="367291" y="1829183"/>
                  </a:lnTo>
                  <a:lnTo>
                    <a:pt x="367418" y="1835533"/>
                  </a:lnTo>
                  <a:cubicBezTo>
                    <a:pt x="346590" y="1835787"/>
                    <a:pt x="328683" y="1828675"/>
                    <a:pt x="314332" y="1814324"/>
                  </a:cubicBezTo>
                  <a:lnTo>
                    <a:pt x="314332" y="1814324"/>
                  </a:lnTo>
                  <a:lnTo>
                    <a:pt x="314332" y="1814324"/>
                  </a:lnTo>
                  <a:lnTo>
                    <a:pt x="21089" y="1521081"/>
                  </a:lnTo>
                  <a:lnTo>
                    <a:pt x="25534" y="1516636"/>
                  </a:lnTo>
                  <a:lnTo>
                    <a:pt x="21089" y="1521081"/>
                  </a:lnTo>
                  <a:cubicBezTo>
                    <a:pt x="6738" y="1506730"/>
                    <a:pt x="-247" y="1488950"/>
                    <a:pt x="7" y="1468122"/>
                  </a:cubicBezTo>
                  <a:lnTo>
                    <a:pt x="7" y="1468122"/>
                  </a:lnTo>
                  <a:lnTo>
                    <a:pt x="7" y="1468122"/>
                  </a:lnTo>
                  <a:cubicBezTo>
                    <a:pt x="261" y="1447294"/>
                    <a:pt x="7500" y="1429387"/>
                    <a:pt x="22105" y="1414909"/>
                  </a:cubicBezTo>
                  <a:lnTo>
                    <a:pt x="26550" y="1419354"/>
                  </a:lnTo>
                  <a:lnTo>
                    <a:pt x="22105" y="1414909"/>
                  </a:lnTo>
                  <a:lnTo>
                    <a:pt x="525660" y="911354"/>
                  </a:lnTo>
                  <a:lnTo>
                    <a:pt x="530105" y="915799"/>
                  </a:lnTo>
                  <a:lnTo>
                    <a:pt x="525660" y="920244"/>
                  </a:lnTo>
                  <a:lnTo>
                    <a:pt x="28455" y="423039"/>
                  </a:lnTo>
                  <a:lnTo>
                    <a:pt x="32900" y="418594"/>
                  </a:lnTo>
                  <a:lnTo>
                    <a:pt x="28455" y="423039"/>
                  </a:lnTo>
                  <a:cubicBezTo>
                    <a:pt x="14104" y="408688"/>
                    <a:pt x="7119" y="391035"/>
                    <a:pt x="7246" y="370207"/>
                  </a:cubicBezTo>
                  <a:lnTo>
                    <a:pt x="19946" y="370334"/>
                  </a:lnTo>
                  <a:cubicBezTo>
                    <a:pt x="19819" y="387987"/>
                    <a:pt x="25661" y="402338"/>
                    <a:pt x="37472" y="414149"/>
                  </a:cubicBezTo>
                  <a:lnTo>
                    <a:pt x="37472" y="414149"/>
                  </a:lnTo>
                  <a:lnTo>
                    <a:pt x="37472" y="414149"/>
                  </a:lnTo>
                  <a:lnTo>
                    <a:pt x="534677" y="911354"/>
                  </a:lnTo>
                  <a:lnTo>
                    <a:pt x="539122" y="915799"/>
                  </a:lnTo>
                  <a:lnTo>
                    <a:pt x="534677" y="920244"/>
                  </a:lnTo>
                  <a:lnTo>
                    <a:pt x="31122" y="1423799"/>
                  </a:lnTo>
                  <a:lnTo>
                    <a:pt x="31122" y="1423799"/>
                  </a:lnTo>
                  <a:lnTo>
                    <a:pt x="31122" y="1423799"/>
                  </a:lnTo>
                  <a:cubicBezTo>
                    <a:pt x="19057" y="1435864"/>
                    <a:pt x="12961" y="1450596"/>
                    <a:pt x="12707" y="1468249"/>
                  </a:cubicBezTo>
                  <a:lnTo>
                    <a:pt x="6357" y="1468122"/>
                  </a:lnTo>
                  <a:lnTo>
                    <a:pt x="12707" y="1468122"/>
                  </a:lnTo>
                  <a:cubicBezTo>
                    <a:pt x="12580" y="1485775"/>
                    <a:pt x="18295" y="1500253"/>
                    <a:pt x="30106" y="1511937"/>
                  </a:cubicBezTo>
                  <a:lnTo>
                    <a:pt x="323349" y="1805180"/>
                  </a:lnTo>
                  <a:lnTo>
                    <a:pt x="318904" y="1809625"/>
                  </a:lnTo>
                  <a:lnTo>
                    <a:pt x="323349" y="1805180"/>
                  </a:lnTo>
                  <a:cubicBezTo>
                    <a:pt x="335160" y="1816991"/>
                    <a:pt x="349638" y="1822833"/>
                    <a:pt x="367291" y="1822579"/>
                  </a:cubicBezTo>
                  <a:lnTo>
                    <a:pt x="367291" y="1822579"/>
                  </a:lnTo>
                  <a:lnTo>
                    <a:pt x="367291" y="1822579"/>
                  </a:lnTo>
                  <a:cubicBezTo>
                    <a:pt x="384944" y="1822452"/>
                    <a:pt x="399549" y="1816356"/>
                    <a:pt x="411614" y="1804164"/>
                  </a:cubicBezTo>
                  <a:lnTo>
                    <a:pt x="411614" y="1804164"/>
                  </a:lnTo>
                  <a:lnTo>
                    <a:pt x="411614" y="1804164"/>
                  </a:lnTo>
                  <a:lnTo>
                    <a:pt x="1259212" y="956566"/>
                  </a:lnTo>
                  <a:lnTo>
                    <a:pt x="1263657" y="961011"/>
                  </a:lnTo>
                  <a:lnTo>
                    <a:pt x="1259212" y="956566"/>
                  </a:lnTo>
                  <a:cubicBezTo>
                    <a:pt x="1271404" y="944374"/>
                    <a:pt x="1277500" y="929769"/>
                    <a:pt x="1277627" y="912243"/>
                  </a:cubicBezTo>
                  <a:lnTo>
                    <a:pt x="1277627" y="912243"/>
                  </a:lnTo>
                  <a:lnTo>
                    <a:pt x="1277627" y="912243"/>
                  </a:lnTo>
                  <a:cubicBezTo>
                    <a:pt x="1277881" y="894717"/>
                    <a:pt x="1272039" y="880239"/>
                    <a:pt x="1260228" y="868301"/>
                  </a:cubicBezTo>
                  <a:lnTo>
                    <a:pt x="1260228" y="868301"/>
                  </a:lnTo>
                  <a:lnTo>
                    <a:pt x="1260228" y="868301"/>
                  </a:lnTo>
                  <a:lnTo>
                    <a:pt x="421520" y="29974"/>
                  </a:lnTo>
                  <a:lnTo>
                    <a:pt x="425965" y="25529"/>
                  </a:lnTo>
                  <a:lnTo>
                    <a:pt x="421520" y="29974"/>
                  </a:lnTo>
                  <a:cubicBezTo>
                    <a:pt x="409709" y="18163"/>
                    <a:pt x="395231" y="12448"/>
                    <a:pt x="377578" y="12575"/>
                  </a:cubicBezTo>
                  <a:lnTo>
                    <a:pt x="377578" y="6225"/>
                  </a:lnTo>
                  <a:lnTo>
                    <a:pt x="377578" y="12575"/>
                  </a:lnTo>
                  <a:cubicBezTo>
                    <a:pt x="360052" y="12702"/>
                    <a:pt x="345320" y="18798"/>
                    <a:pt x="333128" y="30990"/>
                  </a:cubicBezTo>
                  <a:lnTo>
                    <a:pt x="328683" y="26545"/>
                  </a:lnTo>
                  <a:lnTo>
                    <a:pt x="333128" y="30990"/>
                  </a:lnTo>
                  <a:lnTo>
                    <a:pt x="38107" y="326011"/>
                  </a:lnTo>
                  <a:lnTo>
                    <a:pt x="33662" y="321566"/>
                  </a:lnTo>
                  <a:lnTo>
                    <a:pt x="38107" y="326011"/>
                  </a:lnTo>
                  <a:cubicBezTo>
                    <a:pt x="26042" y="338076"/>
                    <a:pt x="19946" y="352808"/>
                    <a:pt x="19692" y="370461"/>
                  </a:cubicBezTo>
                  <a:close/>
                </a:path>
              </a:pathLst>
            </a:custGeom>
            <a:solidFill>
              <a:srgbClr val="00537F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01854" y="1775841"/>
              <a:ext cx="3573018" cy="12700"/>
            </a:xfrm>
            <a:custGeom>
              <a:avLst/>
              <a:gdLst/>
              <a:ahLst/>
              <a:cxnLst/>
              <a:rect r="r" b="b" t="t" l="l"/>
              <a:pathLst>
                <a:path h="12700" w="3573018">
                  <a:moveTo>
                    <a:pt x="2794" y="0"/>
                  </a:moveTo>
                  <a:lnTo>
                    <a:pt x="0" y="9906"/>
                  </a:lnTo>
                  <a:lnTo>
                    <a:pt x="6350" y="12700"/>
                  </a:lnTo>
                  <a:lnTo>
                    <a:pt x="10668" y="12700"/>
                  </a:lnTo>
                  <a:lnTo>
                    <a:pt x="13462" y="2794"/>
                  </a:lnTo>
                  <a:lnTo>
                    <a:pt x="6350" y="0"/>
                  </a:lnTo>
                  <a:close/>
                  <a:moveTo>
                    <a:pt x="41910" y="0"/>
                  </a:moveTo>
                  <a:lnTo>
                    <a:pt x="39116" y="9906"/>
                  </a:lnTo>
                  <a:lnTo>
                    <a:pt x="45466" y="12700"/>
                  </a:lnTo>
                  <a:lnTo>
                    <a:pt x="49784" y="12700"/>
                  </a:lnTo>
                  <a:lnTo>
                    <a:pt x="52578" y="2794"/>
                  </a:lnTo>
                  <a:lnTo>
                    <a:pt x="45466" y="0"/>
                  </a:lnTo>
                  <a:close/>
                  <a:moveTo>
                    <a:pt x="81026" y="0"/>
                  </a:moveTo>
                  <a:lnTo>
                    <a:pt x="78232" y="9906"/>
                  </a:lnTo>
                  <a:lnTo>
                    <a:pt x="84582" y="12700"/>
                  </a:lnTo>
                  <a:lnTo>
                    <a:pt x="88646" y="12700"/>
                  </a:lnTo>
                  <a:lnTo>
                    <a:pt x="91440" y="2794"/>
                  </a:lnTo>
                  <a:lnTo>
                    <a:pt x="84328" y="0"/>
                  </a:lnTo>
                  <a:close/>
                  <a:moveTo>
                    <a:pt x="120142" y="0"/>
                  </a:moveTo>
                  <a:lnTo>
                    <a:pt x="117348" y="9906"/>
                  </a:lnTo>
                  <a:lnTo>
                    <a:pt x="123698" y="12700"/>
                  </a:lnTo>
                  <a:lnTo>
                    <a:pt x="128016" y="12700"/>
                  </a:lnTo>
                  <a:lnTo>
                    <a:pt x="130810" y="2794"/>
                  </a:lnTo>
                  <a:lnTo>
                    <a:pt x="123698" y="0"/>
                  </a:lnTo>
                  <a:close/>
                  <a:moveTo>
                    <a:pt x="159258" y="0"/>
                  </a:moveTo>
                  <a:lnTo>
                    <a:pt x="156464" y="9906"/>
                  </a:lnTo>
                  <a:lnTo>
                    <a:pt x="162814" y="12700"/>
                  </a:lnTo>
                  <a:lnTo>
                    <a:pt x="167132" y="12700"/>
                  </a:lnTo>
                  <a:lnTo>
                    <a:pt x="169926" y="2794"/>
                  </a:lnTo>
                  <a:lnTo>
                    <a:pt x="162814" y="0"/>
                  </a:lnTo>
                  <a:close/>
                  <a:moveTo>
                    <a:pt x="198374" y="0"/>
                  </a:moveTo>
                  <a:lnTo>
                    <a:pt x="195580" y="9906"/>
                  </a:lnTo>
                  <a:lnTo>
                    <a:pt x="201930" y="12700"/>
                  </a:lnTo>
                  <a:lnTo>
                    <a:pt x="206248" y="12700"/>
                  </a:lnTo>
                  <a:lnTo>
                    <a:pt x="209042" y="2794"/>
                  </a:lnTo>
                  <a:lnTo>
                    <a:pt x="201930" y="0"/>
                  </a:lnTo>
                  <a:close/>
                  <a:moveTo>
                    <a:pt x="237490" y="0"/>
                  </a:moveTo>
                  <a:lnTo>
                    <a:pt x="234696" y="9906"/>
                  </a:lnTo>
                  <a:lnTo>
                    <a:pt x="241046" y="12700"/>
                  </a:lnTo>
                  <a:lnTo>
                    <a:pt x="245364" y="12700"/>
                  </a:lnTo>
                  <a:lnTo>
                    <a:pt x="248158" y="2794"/>
                  </a:lnTo>
                  <a:lnTo>
                    <a:pt x="241046" y="0"/>
                  </a:lnTo>
                  <a:close/>
                  <a:moveTo>
                    <a:pt x="276606" y="0"/>
                  </a:moveTo>
                  <a:lnTo>
                    <a:pt x="273812" y="9906"/>
                  </a:lnTo>
                  <a:lnTo>
                    <a:pt x="280162" y="12700"/>
                  </a:lnTo>
                  <a:lnTo>
                    <a:pt x="284480" y="12700"/>
                  </a:lnTo>
                  <a:lnTo>
                    <a:pt x="287274" y="2794"/>
                  </a:lnTo>
                  <a:lnTo>
                    <a:pt x="280162" y="0"/>
                  </a:lnTo>
                  <a:close/>
                  <a:moveTo>
                    <a:pt x="315722" y="0"/>
                  </a:moveTo>
                  <a:lnTo>
                    <a:pt x="312928" y="9906"/>
                  </a:lnTo>
                  <a:lnTo>
                    <a:pt x="319278" y="12700"/>
                  </a:lnTo>
                  <a:lnTo>
                    <a:pt x="323596" y="12700"/>
                  </a:lnTo>
                  <a:lnTo>
                    <a:pt x="326390" y="2794"/>
                  </a:lnTo>
                  <a:lnTo>
                    <a:pt x="319278" y="0"/>
                  </a:lnTo>
                  <a:close/>
                  <a:moveTo>
                    <a:pt x="354838" y="0"/>
                  </a:moveTo>
                  <a:lnTo>
                    <a:pt x="352044" y="9906"/>
                  </a:lnTo>
                  <a:lnTo>
                    <a:pt x="358394" y="12700"/>
                  </a:lnTo>
                  <a:lnTo>
                    <a:pt x="362712" y="12700"/>
                  </a:lnTo>
                  <a:lnTo>
                    <a:pt x="365506" y="2794"/>
                  </a:lnTo>
                  <a:lnTo>
                    <a:pt x="358394" y="0"/>
                  </a:lnTo>
                  <a:close/>
                  <a:moveTo>
                    <a:pt x="393954" y="0"/>
                  </a:moveTo>
                  <a:lnTo>
                    <a:pt x="391160" y="9906"/>
                  </a:lnTo>
                  <a:lnTo>
                    <a:pt x="397510" y="12700"/>
                  </a:lnTo>
                  <a:lnTo>
                    <a:pt x="401828" y="12700"/>
                  </a:lnTo>
                  <a:lnTo>
                    <a:pt x="404622" y="2794"/>
                  </a:lnTo>
                  <a:lnTo>
                    <a:pt x="397510" y="0"/>
                  </a:lnTo>
                  <a:close/>
                  <a:moveTo>
                    <a:pt x="433070" y="0"/>
                  </a:moveTo>
                  <a:lnTo>
                    <a:pt x="430276" y="9906"/>
                  </a:lnTo>
                  <a:lnTo>
                    <a:pt x="436626" y="12700"/>
                  </a:lnTo>
                  <a:lnTo>
                    <a:pt x="440944" y="12700"/>
                  </a:lnTo>
                  <a:lnTo>
                    <a:pt x="443738" y="2794"/>
                  </a:lnTo>
                  <a:lnTo>
                    <a:pt x="436626" y="0"/>
                  </a:lnTo>
                  <a:close/>
                  <a:moveTo>
                    <a:pt x="472186" y="0"/>
                  </a:moveTo>
                  <a:lnTo>
                    <a:pt x="469392" y="9906"/>
                  </a:lnTo>
                  <a:lnTo>
                    <a:pt x="475742" y="12700"/>
                  </a:lnTo>
                  <a:lnTo>
                    <a:pt x="480060" y="12700"/>
                  </a:lnTo>
                  <a:lnTo>
                    <a:pt x="482854" y="2794"/>
                  </a:lnTo>
                  <a:lnTo>
                    <a:pt x="475742" y="0"/>
                  </a:lnTo>
                  <a:close/>
                  <a:moveTo>
                    <a:pt x="511302" y="0"/>
                  </a:moveTo>
                  <a:lnTo>
                    <a:pt x="508508" y="9906"/>
                  </a:lnTo>
                  <a:lnTo>
                    <a:pt x="514858" y="12700"/>
                  </a:lnTo>
                  <a:lnTo>
                    <a:pt x="519176" y="12700"/>
                  </a:lnTo>
                  <a:lnTo>
                    <a:pt x="521970" y="2794"/>
                  </a:lnTo>
                  <a:lnTo>
                    <a:pt x="514858" y="0"/>
                  </a:lnTo>
                  <a:close/>
                  <a:moveTo>
                    <a:pt x="550418" y="0"/>
                  </a:moveTo>
                  <a:lnTo>
                    <a:pt x="547624" y="9906"/>
                  </a:lnTo>
                  <a:lnTo>
                    <a:pt x="553974" y="12700"/>
                  </a:lnTo>
                  <a:lnTo>
                    <a:pt x="558292" y="12700"/>
                  </a:lnTo>
                  <a:lnTo>
                    <a:pt x="561086" y="2794"/>
                  </a:lnTo>
                  <a:lnTo>
                    <a:pt x="553974" y="0"/>
                  </a:lnTo>
                  <a:close/>
                  <a:moveTo>
                    <a:pt x="589534" y="0"/>
                  </a:moveTo>
                  <a:lnTo>
                    <a:pt x="586740" y="9906"/>
                  </a:lnTo>
                  <a:lnTo>
                    <a:pt x="593090" y="12700"/>
                  </a:lnTo>
                  <a:lnTo>
                    <a:pt x="597408" y="12700"/>
                  </a:lnTo>
                  <a:lnTo>
                    <a:pt x="600202" y="2794"/>
                  </a:lnTo>
                  <a:lnTo>
                    <a:pt x="593090" y="0"/>
                  </a:lnTo>
                  <a:close/>
                  <a:moveTo>
                    <a:pt x="628650" y="0"/>
                  </a:moveTo>
                  <a:lnTo>
                    <a:pt x="625856" y="9906"/>
                  </a:lnTo>
                  <a:lnTo>
                    <a:pt x="632206" y="12700"/>
                  </a:lnTo>
                  <a:lnTo>
                    <a:pt x="636524" y="12700"/>
                  </a:lnTo>
                  <a:lnTo>
                    <a:pt x="639318" y="2794"/>
                  </a:lnTo>
                  <a:lnTo>
                    <a:pt x="632206" y="0"/>
                  </a:lnTo>
                  <a:close/>
                  <a:moveTo>
                    <a:pt x="667766" y="0"/>
                  </a:moveTo>
                  <a:lnTo>
                    <a:pt x="664972" y="9906"/>
                  </a:lnTo>
                  <a:lnTo>
                    <a:pt x="671322" y="12700"/>
                  </a:lnTo>
                  <a:lnTo>
                    <a:pt x="675640" y="12700"/>
                  </a:lnTo>
                  <a:lnTo>
                    <a:pt x="678434" y="2794"/>
                  </a:lnTo>
                  <a:lnTo>
                    <a:pt x="671322" y="0"/>
                  </a:lnTo>
                  <a:close/>
                  <a:moveTo>
                    <a:pt x="706882" y="0"/>
                  </a:moveTo>
                  <a:lnTo>
                    <a:pt x="704088" y="9906"/>
                  </a:lnTo>
                  <a:lnTo>
                    <a:pt x="710438" y="12700"/>
                  </a:lnTo>
                  <a:lnTo>
                    <a:pt x="714756" y="12700"/>
                  </a:lnTo>
                  <a:lnTo>
                    <a:pt x="717550" y="2794"/>
                  </a:lnTo>
                  <a:lnTo>
                    <a:pt x="710438" y="0"/>
                  </a:lnTo>
                  <a:close/>
                  <a:moveTo>
                    <a:pt x="745998" y="0"/>
                  </a:moveTo>
                  <a:lnTo>
                    <a:pt x="743204" y="9906"/>
                  </a:lnTo>
                  <a:lnTo>
                    <a:pt x="749554" y="12700"/>
                  </a:lnTo>
                  <a:lnTo>
                    <a:pt x="753872" y="12700"/>
                  </a:lnTo>
                  <a:lnTo>
                    <a:pt x="756666" y="2794"/>
                  </a:lnTo>
                  <a:lnTo>
                    <a:pt x="749554" y="0"/>
                  </a:lnTo>
                  <a:close/>
                  <a:moveTo>
                    <a:pt x="785114" y="0"/>
                  </a:moveTo>
                  <a:lnTo>
                    <a:pt x="782320" y="9906"/>
                  </a:lnTo>
                  <a:lnTo>
                    <a:pt x="788670" y="12700"/>
                  </a:lnTo>
                  <a:lnTo>
                    <a:pt x="792988" y="12700"/>
                  </a:lnTo>
                  <a:lnTo>
                    <a:pt x="795782" y="2794"/>
                  </a:lnTo>
                  <a:lnTo>
                    <a:pt x="788670" y="0"/>
                  </a:lnTo>
                  <a:close/>
                  <a:moveTo>
                    <a:pt x="824230" y="0"/>
                  </a:moveTo>
                  <a:lnTo>
                    <a:pt x="821436" y="9906"/>
                  </a:lnTo>
                  <a:lnTo>
                    <a:pt x="827786" y="12700"/>
                  </a:lnTo>
                  <a:lnTo>
                    <a:pt x="832104" y="12700"/>
                  </a:lnTo>
                  <a:lnTo>
                    <a:pt x="834898" y="2794"/>
                  </a:lnTo>
                  <a:lnTo>
                    <a:pt x="827786" y="0"/>
                  </a:lnTo>
                  <a:close/>
                  <a:moveTo>
                    <a:pt x="863346" y="0"/>
                  </a:moveTo>
                  <a:lnTo>
                    <a:pt x="860552" y="9906"/>
                  </a:lnTo>
                  <a:lnTo>
                    <a:pt x="866902" y="12700"/>
                  </a:lnTo>
                  <a:lnTo>
                    <a:pt x="871220" y="12700"/>
                  </a:lnTo>
                  <a:lnTo>
                    <a:pt x="874014" y="2794"/>
                  </a:lnTo>
                  <a:lnTo>
                    <a:pt x="866902" y="0"/>
                  </a:lnTo>
                  <a:close/>
                  <a:moveTo>
                    <a:pt x="902462" y="0"/>
                  </a:moveTo>
                  <a:lnTo>
                    <a:pt x="899668" y="9906"/>
                  </a:lnTo>
                  <a:lnTo>
                    <a:pt x="906018" y="12700"/>
                  </a:lnTo>
                  <a:lnTo>
                    <a:pt x="910336" y="12700"/>
                  </a:lnTo>
                  <a:lnTo>
                    <a:pt x="913130" y="2794"/>
                  </a:lnTo>
                  <a:lnTo>
                    <a:pt x="906018" y="0"/>
                  </a:lnTo>
                  <a:close/>
                  <a:moveTo>
                    <a:pt x="941578" y="0"/>
                  </a:moveTo>
                  <a:lnTo>
                    <a:pt x="938784" y="9906"/>
                  </a:lnTo>
                  <a:lnTo>
                    <a:pt x="945134" y="12700"/>
                  </a:lnTo>
                  <a:lnTo>
                    <a:pt x="949452" y="12700"/>
                  </a:lnTo>
                  <a:lnTo>
                    <a:pt x="952246" y="2794"/>
                  </a:lnTo>
                  <a:lnTo>
                    <a:pt x="945134" y="0"/>
                  </a:lnTo>
                  <a:close/>
                  <a:moveTo>
                    <a:pt x="980694" y="0"/>
                  </a:moveTo>
                  <a:lnTo>
                    <a:pt x="977900" y="9906"/>
                  </a:lnTo>
                  <a:lnTo>
                    <a:pt x="984250" y="12700"/>
                  </a:lnTo>
                  <a:lnTo>
                    <a:pt x="988568" y="12700"/>
                  </a:lnTo>
                  <a:lnTo>
                    <a:pt x="991362" y="2794"/>
                  </a:lnTo>
                  <a:lnTo>
                    <a:pt x="984250" y="0"/>
                  </a:lnTo>
                  <a:close/>
                  <a:moveTo>
                    <a:pt x="1019810" y="0"/>
                  </a:moveTo>
                  <a:lnTo>
                    <a:pt x="1017016" y="9906"/>
                  </a:lnTo>
                  <a:lnTo>
                    <a:pt x="1023366" y="12700"/>
                  </a:lnTo>
                  <a:lnTo>
                    <a:pt x="1027684" y="12700"/>
                  </a:lnTo>
                  <a:lnTo>
                    <a:pt x="1030478" y="2794"/>
                  </a:lnTo>
                  <a:lnTo>
                    <a:pt x="1023366" y="0"/>
                  </a:lnTo>
                  <a:close/>
                  <a:moveTo>
                    <a:pt x="1058926" y="0"/>
                  </a:moveTo>
                  <a:lnTo>
                    <a:pt x="1056132" y="9906"/>
                  </a:lnTo>
                  <a:lnTo>
                    <a:pt x="1062482" y="12700"/>
                  </a:lnTo>
                  <a:lnTo>
                    <a:pt x="1066800" y="12700"/>
                  </a:lnTo>
                  <a:lnTo>
                    <a:pt x="1069594" y="2794"/>
                  </a:lnTo>
                  <a:lnTo>
                    <a:pt x="1062482" y="0"/>
                  </a:lnTo>
                  <a:close/>
                  <a:moveTo>
                    <a:pt x="1098042" y="0"/>
                  </a:moveTo>
                  <a:lnTo>
                    <a:pt x="1095248" y="9906"/>
                  </a:lnTo>
                  <a:lnTo>
                    <a:pt x="1101598" y="12700"/>
                  </a:lnTo>
                  <a:lnTo>
                    <a:pt x="1105916" y="12700"/>
                  </a:lnTo>
                  <a:lnTo>
                    <a:pt x="1108710" y="2794"/>
                  </a:lnTo>
                  <a:lnTo>
                    <a:pt x="1101598" y="0"/>
                  </a:lnTo>
                  <a:close/>
                  <a:moveTo>
                    <a:pt x="1137158" y="0"/>
                  </a:moveTo>
                  <a:lnTo>
                    <a:pt x="1134364" y="9906"/>
                  </a:lnTo>
                  <a:lnTo>
                    <a:pt x="1140714" y="12700"/>
                  </a:lnTo>
                  <a:lnTo>
                    <a:pt x="1145032" y="12700"/>
                  </a:lnTo>
                  <a:lnTo>
                    <a:pt x="1147826" y="2794"/>
                  </a:lnTo>
                  <a:lnTo>
                    <a:pt x="1140714" y="0"/>
                  </a:lnTo>
                  <a:close/>
                  <a:moveTo>
                    <a:pt x="1176274" y="0"/>
                  </a:moveTo>
                  <a:lnTo>
                    <a:pt x="1173480" y="9906"/>
                  </a:lnTo>
                  <a:lnTo>
                    <a:pt x="1179830" y="12700"/>
                  </a:lnTo>
                  <a:lnTo>
                    <a:pt x="1184148" y="12700"/>
                  </a:lnTo>
                  <a:lnTo>
                    <a:pt x="1186942" y="2794"/>
                  </a:lnTo>
                  <a:lnTo>
                    <a:pt x="1179830" y="0"/>
                  </a:lnTo>
                  <a:close/>
                  <a:moveTo>
                    <a:pt x="1215390" y="0"/>
                  </a:moveTo>
                  <a:lnTo>
                    <a:pt x="1212596" y="9906"/>
                  </a:lnTo>
                  <a:lnTo>
                    <a:pt x="1218946" y="12700"/>
                  </a:lnTo>
                  <a:lnTo>
                    <a:pt x="1223264" y="12700"/>
                  </a:lnTo>
                  <a:lnTo>
                    <a:pt x="1226058" y="2794"/>
                  </a:lnTo>
                  <a:lnTo>
                    <a:pt x="1218946" y="0"/>
                  </a:lnTo>
                  <a:close/>
                  <a:moveTo>
                    <a:pt x="1254507" y="0"/>
                  </a:moveTo>
                  <a:lnTo>
                    <a:pt x="1251713" y="9906"/>
                  </a:lnTo>
                  <a:lnTo>
                    <a:pt x="1258063" y="12700"/>
                  </a:lnTo>
                  <a:lnTo>
                    <a:pt x="1262380" y="12700"/>
                  </a:lnTo>
                  <a:lnTo>
                    <a:pt x="1265174" y="2794"/>
                  </a:lnTo>
                  <a:lnTo>
                    <a:pt x="1258063" y="0"/>
                  </a:lnTo>
                  <a:close/>
                  <a:moveTo>
                    <a:pt x="1293623" y="0"/>
                  </a:moveTo>
                  <a:lnTo>
                    <a:pt x="1290829" y="9906"/>
                  </a:lnTo>
                  <a:lnTo>
                    <a:pt x="1297179" y="12700"/>
                  </a:lnTo>
                  <a:lnTo>
                    <a:pt x="1301496" y="12700"/>
                  </a:lnTo>
                  <a:lnTo>
                    <a:pt x="1304290" y="2794"/>
                  </a:lnTo>
                  <a:lnTo>
                    <a:pt x="1297179" y="0"/>
                  </a:lnTo>
                  <a:close/>
                  <a:moveTo>
                    <a:pt x="1332739" y="0"/>
                  </a:moveTo>
                  <a:lnTo>
                    <a:pt x="1329945" y="9906"/>
                  </a:lnTo>
                  <a:lnTo>
                    <a:pt x="1336295" y="12700"/>
                  </a:lnTo>
                  <a:lnTo>
                    <a:pt x="1340613" y="12700"/>
                  </a:lnTo>
                  <a:lnTo>
                    <a:pt x="1343407" y="2794"/>
                  </a:lnTo>
                  <a:lnTo>
                    <a:pt x="1336295" y="0"/>
                  </a:lnTo>
                  <a:close/>
                  <a:moveTo>
                    <a:pt x="1371855" y="0"/>
                  </a:moveTo>
                  <a:lnTo>
                    <a:pt x="1369061" y="9906"/>
                  </a:lnTo>
                  <a:lnTo>
                    <a:pt x="1375411" y="12700"/>
                  </a:lnTo>
                  <a:lnTo>
                    <a:pt x="1379729" y="12700"/>
                  </a:lnTo>
                  <a:lnTo>
                    <a:pt x="1382523" y="2794"/>
                  </a:lnTo>
                  <a:lnTo>
                    <a:pt x="1375411" y="0"/>
                  </a:lnTo>
                  <a:close/>
                  <a:moveTo>
                    <a:pt x="1410971" y="0"/>
                  </a:moveTo>
                  <a:lnTo>
                    <a:pt x="1408177" y="9906"/>
                  </a:lnTo>
                  <a:lnTo>
                    <a:pt x="1414527" y="12700"/>
                  </a:lnTo>
                  <a:lnTo>
                    <a:pt x="1418845" y="12700"/>
                  </a:lnTo>
                  <a:lnTo>
                    <a:pt x="1421639" y="2794"/>
                  </a:lnTo>
                  <a:lnTo>
                    <a:pt x="1414527" y="0"/>
                  </a:lnTo>
                  <a:close/>
                  <a:moveTo>
                    <a:pt x="1450087" y="0"/>
                  </a:moveTo>
                  <a:lnTo>
                    <a:pt x="1447293" y="9906"/>
                  </a:lnTo>
                  <a:lnTo>
                    <a:pt x="1453643" y="12700"/>
                  </a:lnTo>
                  <a:lnTo>
                    <a:pt x="1457961" y="12700"/>
                  </a:lnTo>
                  <a:lnTo>
                    <a:pt x="1460755" y="2794"/>
                  </a:lnTo>
                  <a:lnTo>
                    <a:pt x="1453643" y="0"/>
                  </a:lnTo>
                  <a:close/>
                  <a:moveTo>
                    <a:pt x="1489203" y="0"/>
                  </a:moveTo>
                  <a:lnTo>
                    <a:pt x="1486409" y="9906"/>
                  </a:lnTo>
                  <a:lnTo>
                    <a:pt x="1492759" y="12700"/>
                  </a:lnTo>
                  <a:lnTo>
                    <a:pt x="1497077" y="12700"/>
                  </a:lnTo>
                  <a:lnTo>
                    <a:pt x="1499871" y="2794"/>
                  </a:lnTo>
                  <a:lnTo>
                    <a:pt x="1492759" y="0"/>
                  </a:lnTo>
                  <a:close/>
                  <a:moveTo>
                    <a:pt x="1528319" y="0"/>
                  </a:moveTo>
                  <a:lnTo>
                    <a:pt x="1525525" y="9906"/>
                  </a:lnTo>
                  <a:lnTo>
                    <a:pt x="1531875" y="12700"/>
                  </a:lnTo>
                  <a:lnTo>
                    <a:pt x="1536193" y="12700"/>
                  </a:lnTo>
                  <a:lnTo>
                    <a:pt x="1538987" y="2794"/>
                  </a:lnTo>
                  <a:lnTo>
                    <a:pt x="1531875" y="0"/>
                  </a:lnTo>
                  <a:close/>
                  <a:moveTo>
                    <a:pt x="1567435" y="0"/>
                  </a:moveTo>
                  <a:lnTo>
                    <a:pt x="1564641" y="9906"/>
                  </a:lnTo>
                  <a:lnTo>
                    <a:pt x="1570991" y="12700"/>
                  </a:lnTo>
                  <a:lnTo>
                    <a:pt x="1575309" y="12700"/>
                  </a:lnTo>
                  <a:lnTo>
                    <a:pt x="1578103" y="2794"/>
                  </a:lnTo>
                  <a:lnTo>
                    <a:pt x="1570991" y="0"/>
                  </a:lnTo>
                  <a:close/>
                  <a:moveTo>
                    <a:pt x="1606551" y="0"/>
                  </a:moveTo>
                  <a:lnTo>
                    <a:pt x="1603757" y="9906"/>
                  </a:lnTo>
                  <a:lnTo>
                    <a:pt x="1610107" y="12700"/>
                  </a:lnTo>
                  <a:lnTo>
                    <a:pt x="1614425" y="12700"/>
                  </a:lnTo>
                  <a:lnTo>
                    <a:pt x="1617219" y="2794"/>
                  </a:lnTo>
                  <a:lnTo>
                    <a:pt x="1610107" y="0"/>
                  </a:lnTo>
                  <a:close/>
                  <a:moveTo>
                    <a:pt x="1645667" y="0"/>
                  </a:moveTo>
                  <a:lnTo>
                    <a:pt x="1642873" y="9906"/>
                  </a:lnTo>
                  <a:lnTo>
                    <a:pt x="1649223" y="12700"/>
                  </a:lnTo>
                  <a:lnTo>
                    <a:pt x="1653541" y="12700"/>
                  </a:lnTo>
                  <a:lnTo>
                    <a:pt x="1656335" y="2794"/>
                  </a:lnTo>
                  <a:lnTo>
                    <a:pt x="1649223" y="0"/>
                  </a:lnTo>
                  <a:close/>
                  <a:moveTo>
                    <a:pt x="1684783" y="0"/>
                  </a:moveTo>
                  <a:lnTo>
                    <a:pt x="1681989" y="9906"/>
                  </a:lnTo>
                  <a:lnTo>
                    <a:pt x="1688339" y="12700"/>
                  </a:lnTo>
                  <a:lnTo>
                    <a:pt x="1692657" y="12700"/>
                  </a:lnTo>
                  <a:lnTo>
                    <a:pt x="1695451" y="2794"/>
                  </a:lnTo>
                  <a:lnTo>
                    <a:pt x="1688339" y="0"/>
                  </a:lnTo>
                  <a:close/>
                  <a:moveTo>
                    <a:pt x="1723899" y="0"/>
                  </a:moveTo>
                  <a:lnTo>
                    <a:pt x="1721105" y="9906"/>
                  </a:lnTo>
                  <a:lnTo>
                    <a:pt x="1727455" y="12700"/>
                  </a:lnTo>
                  <a:lnTo>
                    <a:pt x="1731773" y="12700"/>
                  </a:lnTo>
                  <a:lnTo>
                    <a:pt x="1734567" y="2794"/>
                  </a:lnTo>
                  <a:lnTo>
                    <a:pt x="1727455" y="0"/>
                  </a:lnTo>
                  <a:close/>
                  <a:moveTo>
                    <a:pt x="1763015" y="0"/>
                  </a:moveTo>
                  <a:lnTo>
                    <a:pt x="1760221" y="9906"/>
                  </a:lnTo>
                  <a:lnTo>
                    <a:pt x="1766571" y="12700"/>
                  </a:lnTo>
                  <a:lnTo>
                    <a:pt x="1770889" y="12700"/>
                  </a:lnTo>
                  <a:lnTo>
                    <a:pt x="1773683" y="2794"/>
                  </a:lnTo>
                  <a:lnTo>
                    <a:pt x="1766571" y="0"/>
                  </a:lnTo>
                  <a:close/>
                  <a:moveTo>
                    <a:pt x="1802131" y="0"/>
                  </a:moveTo>
                  <a:lnTo>
                    <a:pt x="1799337" y="9906"/>
                  </a:lnTo>
                  <a:lnTo>
                    <a:pt x="1805687" y="12700"/>
                  </a:lnTo>
                  <a:lnTo>
                    <a:pt x="1810005" y="12700"/>
                  </a:lnTo>
                  <a:lnTo>
                    <a:pt x="1812799" y="2794"/>
                  </a:lnTo>
                  <a:lnTo>
                    <a:pt x="1805687" y="0"/>
                  </a:lnTo>
                  <a:close/>
                  <a:moveTo>
                    <a:pt x="1841247" y="0"/>
                  </a:moveTo>
                  <a:lnTo>
                    <a:pt x="1838453" y="9906"/>
                  </a:lnTo>
                  <a:lnTo>
                    <a:pt x="1844803" y="12700"/>
                  </a:lnTo>
                  <a:lnTo>
                    <a:pt x="1849121" y="12700"/>
                  </a:lnTo>
                  <a:lnTo>
                    <a:pt x="1851915" y="2794"/>
                  </a:lnTo>
                  <a:lnTo>
                    <a:pt x="1844803" y="0"/>
                  </a:lnTo>
                  <a:close/>
                  <a:moveTo>
                    <a:pt x="1880363" y="0"/>
                  </a:moveTo>
                  <a:lnTo>
                    <a:pt x="1877569" y="9906"/>
                  </a:lnTo>
                  <a:lnTo>
                    <a:pt x="1883919" y="12700"/>
                  </a:lnTo>
                  <a:lnTo>
                    <a:pt x="1888237" y="12700"/>
                  </a:lnTo>
                  <a:lnTo>
                    <a:pt x="1891031" y="2794"/>
                  </a:lnTo>
                  <a:lnTo>
                    <a:pt x="1883919" y="0"/>
                  </a:lnTo>
                  <a:close/>
                  <a:moveTo>
                    <a:pt x="1919479" y="0"/>
                  </a:moveTo>
                  <a:lnTo>
                    <a:pt x="1916685" y="9906"/>
                  </a:lnTo>
                  <a:lnTo>
                    <a:pt x="1923035" y="12700"/>
                  </a:lnTo>
                  <a:lnTo>
                    <a:pt x="1927353" y="12700"/>
                  </a:lnTo>
                  <a:lnTo>
                    <a:pt x="1930147" y="2794"/>
                  </a:lnTo>
                  <a:lnTo>
                    <a:pt x="1923035" y="0"/>
                  </a:lnTo>
                  <a:close/>
                  <a:moveTo>
                    <a:pt x="1958595" y="0"/>
                  </a:moveTo>
                  <a:lnTo>
                    <a:pt x="1955801" y="9906"/>
                  </a:lnTo>
                  <a:lnTo>
                    <a:pt x="1962151" y="12700"/>
                  </a:lnTo>
                  <a:lnTo>
                    <a:pt x="1966469" y="12700"/>
                  </a:lnTo>
                  <a:lnTo>
                    <a:pt x="1969263" y="2794"/>
                  </a:lnTo>
                  <a:lnTo>
                    <a:pt x="1962151" y="0"/>
                  </a:lnTo>
                  <a:close/>
                  <a:moveTo>
                    <a:pt x="1997711" y="0"/>
                  </a:moveTo>
                  <a:lnTo>
                    <a:pt x="1994917" y="9906"/>
                  </a:lnTo>
                  <a:lnTo>
                    <a:pt x="2001267" y="12700"/>
                  </a:lnTo>
                  <a:lnTo>
                    <a:pt x="2005585" y="12700"/>
                  </a:lnTo>
                  <a:lnTo>
                    <a:pt x="2008379" y="2794"/>
                  </a:lnTo>
                  <a:lnTo>
                    <a:pt x="2001267" y="0"/>
                  </a:lnTo>
                  <a:close/>
                  <a:moveTo>
                    <a:pt x="2036827" y="0"/>
                  </a:moveTo>
                  <a:lnTo>
                    <a:pt x="2034033" y="9906"/>
                  </a:lnTo>
                  <a:lnTo>
                    <a:pt x="2040383" y="12700"/>
                  </a:lnTo>
                  <a:lnTo>
                    <a:pt x="2044701" y="12700"/>
                  </a:lnTo>
                  <a:lnTo>
                    <a:pt x="2047495" y="2794"/>
                  </a:lnTo>
                  <a:lnTo>
                    <a:pt x="2040383" y="0"/>
                  </a:lnTo>
                  <a:close/>
                  <a:moveTo>
                    <a:pt x="2075943" y="0"/>
                  </a:moveTo>
                  <a:lnTo>
                    <a:pt x="2073149" y="9906"/>
                  </a:lnTo>
                  <a:lnTo>
                    <a:pt x="2079499" y="12700"/>
                  </a:lnTo>
                  <a:lnTo>
                    <a:pt x="2083817" y="12700"/>
                  </a:lnTo>
                  <a:lnTo>
                    <a:pt x="2086611" y="2794"/>
                  </a:lnTo>
                  <a:lnTo>
                    <a:pt x="2079499" y="0"/>
                  </a:lnTo>
                  <a:close/>
                  <a:moveTo>
                    <a:pt x="2115059" y="0"/>
                  </a:moveTo>
                  <a:lnTo>
                    <a:pt x="2112265" y="9906"/>
                  </a:lnTo>
                  <a:lnTo>
                    <a:pt x="2118615" y="12700"/>
                  </a:lnTo>
                  <a:lnTo>
                    <a:pt x="2122933" y="12700"/>
                  </a:lnTo>
                  <a:lnTo>
                    <a:pt x="2125727" y="2794"/>
                  </a:lnTo>
                  <a:lnTo>
                    <a:pt x="2118615" y="0"/>
                  </a:lnTo>
                  <a:close/>
                  <a:moveTo>
                    <a:pt x="2154175" y="0"/>
                  </a:moveTo>
                  <a:lnTo>
                    <a:pt x="2151381" y="9906"/>
                  </a:lnTo>
                  <a:lnTo>
                    <a:pt x="2157731" y="12700"/>
                  </a:lnTo>
                  <a:lnTo>
                    <a:pt x="2162049" y="12700"/>
                  </a:lnTo>
                  <a:lnTo>
                    <a:pt x="2164843" y="2794"/>
                  </a:lnTo>
                  <a:lnTo>
                    <a:pt x="2157731" y="0"/>
                  </a:lnTo>
                  <a:close/>
                  <a:moveTo>
                    <a:pt x="2193291" y="0"/>
                  </a:moveTo>
                  <a:lnTo>
                    <a:pt x="2190497" y="9906"/>
                  </a:lnTo>
                  <a:lnTo>
                    <a:pt x="2196847" y="12700"/>
                  </a:lnTo>
                  <a:lnTo>
                    <a:pt x="2201165" y="12700"/>
                  </a:lnTo>
                  <a:lnTo>
                    <a:pt x="2203959" y="2794"/>
                  </a:lnTo>
                  <a:lnTo>
                    <a:pt x="2196847" y="0"/>
                  </a:lnTo>
                  <a:close/>
                  <a:moveTo>
                    <a:pt x="2232407" y="0"/>
                  </a:moveTo>
                  <a:lnTo>
                    <a:pt x="2229613" y="9906"/>
                  </a:lnTo>
                  <a:lnTo>
                    <a:pt x="2235963" y="12700"/>
                  </a:lnTo>
                  <a:lnTo>
                    <a:pt x="2240281" y="12700"/>
                  </a:lnTo>
                  <a:lnTo>
                    <a:pt x="2243075" y="2794"/>
                  </a:lnTo>
                  <a:lnTo>
                    <a:pt x="2235963" y="0"/>
                  </a:lnTo>
                  <a:close/>
                  <a:moveTo>
                    <a:pt x="2271523" y="0"/>
                  </a:moveTo>
                  <a:lnTo>
                    <a:pt x="2268729" y="9906"/>
                  </a:lnTo>
                  <a:lnTo>
                    <a:pt x="2275079" y="12700"/>
                  </a:lnTo>
                  <a:lnTo>
                    <a:pt x="2279397" y="12700"/>
                  </a:lnTo>
                  <a:lnTo>
                    <a:pt x="2282191" y="2794"/>
                  </a:lnTo>
                  <a:lnTo>
                    <a:pt x="2275079" y="0"/>
                  </a:lnTo>
                  <a:close/>
                  <a:moveTo>
                    <a:pt x="2310639" y="0"/>
                  </a:moveTo>
                  <a:lnTo>
                    <a:pt x="2307845" y="9906"/>
                  </a:lnTo>
                  <a:lnTo>
                    <a:pt x="2314195" y="12700"/>
                  </a:lnTo>
                  <a:lnTo>
                    <a:pt x="2318513" y="12700"/>
                  </a:lnTo>
                  <a:lnTo>
                    <a:pt x="2321307" y="2794"/>
                  </a:lnTo>
                  <a:lnTo>
                    <a:pt x="2314195" y="0"/>
                  </a:lnTo>
                  <a:close/>
                  <a:moveTo>
                    <a:pt x="2349755" y="0"/>
                  </a:moveTo>
                  <a:lnTo>
                    <a:pt x="2346961" y="9906"/>
                  </a:lnTo>
                  <a:lnTo>
                    <a:pt x="2353311" y="12700"/>
                  </a:lnTo>
                  <a:lnTo>
                    <a:pt x="2357629" y="12700"/>
                  </a:lnTo>
                  <a:lnTo>
                    <a:pt x="2360423" y="2794"/>
                  </a:lnTo>
                  <a:lnTo>
                    <a:pt x="2353311" y="0"/>
                  </a:lnTo>
                  <a:close/>
                  <a:moveTo>
                    <a:pt x="2388871" y="0"/>
                  </a:moveTo>
                  <a:lnTo>
                    <a:pt x="2386077" y="9906"/>
                  </a:lnTo>
                  <a:lnTo>
                    <a:pt x="2392427" y="12700"/>
                  </a:lnTo>
                  <a:lnTo>
                    <a:pt x="2396745" y="12700"/>
                  </a:lnTo>
                  <a:lnTo>
                    <a:pt x="2399539" y="2794"/>
                  </a:lnTo>
                  <a:lnTo>
                    <a:pt x="2392427" y="0"/>
                  </a:lnTo>
                  <a:close/>
                  <a:moveTo>
                    <a:pt x="2427987" y="0"/>
                  </a:moveTo>
                  <a:lnTo>
                    <a:pt x="2425193" y="9906"/>
                  </a:lnTo>
                  <a:lnTo>
                    <a:pt x="2431543" y="12700"/>
                  </a:lnTo>
                  <a:lnTo>
                    <a:pt x="2435861" y="12700"/>
                  </a:lnTo>
                  <a:lnTo>
                    <a:pt x="2438655" y="2794"/>
                  </a:lnTo>
                  <a:lnTo>
                    <a:pt x="2431543" y="0"/>
                  </a:lnTo>
                  <a:close/>
                  <a:moveTo>
                    <a:pt x="2467103" y="0"/>
                  </a:moveTo>
                  <a:lnTo>
                    <a:pt x="2464309" y="9906"/>
                  </a:lnTo>
                  <a:lnTo>
                    <a:pt x="2470659" y="12700"/>
                  </a:lnTo>
                  <a:lnTo>
                    <a:pt x="2474977" y="12700"/>
                  </a:lnTo>
                  <a:lnTo>
                    <a:pt x="2477771" y="2794"/>
                  </a:lnTo>
                  <a:lnTo>
                    <a:pt x="2470659" y="0"/>
                  </a:lnTo>
                  <a:close/>
                  <a:moveTo>
                    <a:pt x="2506219" y="0"/>
                  </a:moveTo>
                  <a:lnTo>
                    <a:pt x="2503425" y="9906"/>
                  </a:lnTo>
                  <a:lnTo>
                    <a:pt x="2509775" y="12700"/>
                  </a:lnTo>
                  <a:lnTo>
                    <a:pt x="2514093" y="12700"/>
                  </a:lnTo>
                  <a:lnTo>
                    <a:pt x="2516887" y="2794"/>
                  </a:lnTo>
                  <a:lnTo>
                    <a:pt x="2509775" y="0"/>
                  </a:lnTo>
                  <a:close/>
                  <a:moveTo>
                    <a:pt x="2545335" y="0"/>
                  </a:moveTo>
                  <a:lnTo>
                    <a:pt x="2542541" y="9906"/>
                  </a:lnTo>
                  <a:lnTo>
                    <a:pt x="2548891" y="12700"/>
                  </a:lnTo>
                  <a:lnTo>
                    <a:pt x="2553209" y="12700"/>
                  </a:lnTo>
                  <a:lnTo>
                    <a:pt x="2556003" y="2794"/>
                  </a:lnTo>
                  <a:lnTo>
                    <a:pt x="2548891" y="0"/>
                  </a:lnTo>
                  <a:close/>
                  <a:moveTo>
                    <a:pt x="2584451" y="0"/>
                  </a:moveTo>
                  <a:lnTo>
                    <a:pt x="2581657" y="9906"/>
                  </a:lnTo>
                  <a:lnTo>
                    <a:pt x="2588007" y="12700"/>
                  </a:lnTo>
                  <a:lnTo>
                    <a:pt x="2592325" y="12700"/>
                  </a:lnTo>
                  <a:lnTo>
                    <a:pt x="2595119" y="2794"/>
                  </a:lnTo>
                  <a:lnTo>
                    <a:pt x="2588007" y="0"/>
                  </a:lnTo>
                  <a:close/>
                  <a:moveTo>
                    <a:pt x="2623567" y="0"/>
                  </a:moveTo>
                  <a:lnTo>
                    <a:pt x="2620773" y="9906"/>
                  </a:lnTo>
                  <a:lnTo>
                    <a:pt x="2627123" y="12700"/>
                  </a:lnTo>
                  <a:lnTo>
                    <a:pt x="2631441" y="12700"/>
                  </a:lnTo>
                  <a:lnTo>
                    <a:pt x="2634235" y="2794"/>
                  </a:lnTo>
                  <a:lnTo>
                    <a:pt x="2627123" y="0"/>
                  </a:lnTo>
                  <a:close/>
                  <a:moveTo>
                    <a:pt x="2662683" y="0"/>
                  </a:moveTo>
                  <a:lnTo>
                    <a:pt x="2659889" y="9906"/>
                  </a:lnTo>
                  <a:lnTo>
                    <a:pt x="2666239" y="12700"/>
                  </a:lnTo>
                  <a:lnTo>
                    <a:pt x="2670557" y="12700"/>
                  </a:lnTo>
                  <a:lnTo>
                    <a:pt x="2673351" y="2794"/>
                  </a:lnTo>
                  <a:lnTo>
                    <a:pt x="2666239" y="0"/>
                  </a:lnTo>
                  <a:close/>
                  <a:moveTo>
                    <a:pt x="2701799" y="0"/>
                  </a:moveTo>
                  <a:lnTo>
                    <a:pt x="2699005" y="9906"/>
                  </a:lnTo>
                  <a:lnTo>
                    <a:pt x="2705355" y="12700"/>
                  </a:lnTo>
                  <a:lnTo>
                    <a:pt x="2709673" y="12700"/>
                  </a:lnTo>
                  <a:lnTo>
                    <a:pt x="2712467" y="2794"/>
                  </a:lnTo>
                  <a:lnTo>
                    <a:pt x="2705355" y="0"/>
                  </a:lnTo>
                  <a:close/>
                  <a:moveTo>
                    <a:pt x="2740915" y="0"/>
                  </a:moveTo>
                  <a:lnTo>
                    <a:pt x="2738121" y="9906"/>
                  </a:lnTo>
                  <a:lnTo>
                    <a:pt x="2744471" y="12700"/>
                  </a:lnTo>
                  <a:lnTo>
                    <a:pt x="2748789" y="12700"/>
                  </a:lnTo>
                  <a:lnTo>
                    <a:pt x="2751583" y="2794"/>
                  </a:lnTo>
                  <a:lnTo>
                    <a:pt x="2744471" y="0"/>
                  </a:lnTo>
                  <a:close/>
                  <a:moveTo>
                    <a:pt x="2780031" y="0"/>
                  </a:moveTo>
                  <a:lnTo>
                    <a:pt x="2777237" y="9906"/>
                  </a:lnTo>
                  <a:lnTo>
                    <a:pt x="2783587" y="12700"/>
                  </a:lnTo>
                  <a:lnTo>
                    <a:pt x="2787905" y="12700"/>
                  </a:lnTo>
                  <a:lnTo>
                    <a:pt x="2790699" y="2794"/>
                  </a:lnTo>
                  <a:lnTo>
                    <a:pt x="2783587" y="0"/>
                  </a:lnTo>
                  <a:close/>
                  <a:moveTo>
                    <a:pt x="2819147" y="0"/>
                  </a:moveTo>
                  <a:lnTo>
                    <a:pt x="2816353" y="9906"/>
                  </a:lnTo>
                  <a:lnTo>
                    <a:pt x="2822703" y="12700"/>
                  </a:lnTo>
                  <a:lnTo>
                    <a:pt x="2827021" y="12700"/>
                  </a:lnTo>
                  <a:lnTo>
                    <a:pt x="2829815" y="2794"/>
                  </a:lnTo>
                  <a:lnTo>
                    <a:pt x="2822703" y="0"/>
                  </a:lnTo>
                  <a:close/>
                  <a:moveTo>
                    <a:pt x="2858263" y="0"/>
                  </a:moveTo>
                  <a:lnTo>
                    <a:pt x="2855469" y="9906"/>
                  </a:lnTo>
                  <a:lnTo>
                    <a:pt x="2861819" y="12700"/>
                  </a:lnTo>
                  <a:lnTo>
                    <a:pt x="2866137" y="12700"/>
                  </a:lnTo>
                  <a:lnTo>
                    <a:pt x="2868931" y="2794"/>
                  </a:lnTo>
                  <a:lnTo>
                    <a:pt x="2861819" y="0"/>
                  </a:lnTo>
                  <a:close/>
                  <a:moveTo>
                    <a:pt x="2897379" y="0"/>
                  </a:moveTo>
                  <a:lnTo>
                    <a:pt x="2894585" y="9906"/>
                  </a:lnTo>
                  <a:lnTo>
                    <a:pt x="2900935" y="12700"/>
                  </a:lnTo>
                  <a:lnTo>
                    <a:pt x="2905253" y="12700"/>
                  </a:lnTo>
                  <a:lnTo>
                    <a:pt x="2908047" y="2794"/>
                  </a:lnTo>
                  <a:lnTo>
                    <a:pt x="2900935" y="0"/>
                  </a:lnTo>
                  <a:close/>
                  <a:moveTo>
                    <a:pt x="2936495" y="0"/>
                  </a:moveTo>
                  <a:lnTo>
                    <a:pt x="2933701" y="9906"/>
                  </a:lnTo>
                  <a:lnTo>
                    <a:pt x="2940051" y="12700"/>
                  </a:lnTo>
                  <a:lnTo>
                    <a:pt x="2944369" y="12700"/>
                  </a:lnTo>
                  <a:lnTo>
                    <a:pt x="2947163" y="2794"/>
                  </a:lnTo>
                  <a:lnTo>
                    <a:pt x="2940051" y="0"/>
                  </a:lnTo>
                  <a:close/>
                  <a:moveTo>
                    <a:pt x="2975611" y="0"/>
                  </a:moveTo>
                  <a:lnTo>
                    <a:pt x="2972817" y="9906"/>
                  </a:lnTo>
                  <a:lnTo>
                    <a:pt x="2979167" y="12700"/>
                  </a:lnTo>
                  <a:lnTo>
                    <a:pt x="2983485" y="12700"/>
                  </a:lnTo>
                  <a:lnTo>
                    <a:pt x="2986279" y="2794"/>
                  </a:lnTo>
                  <a:lnTo>
                    <a:pt x="2979167" y="0"/>
                  </a:lnTo>
                  <a:close/>
                  <a:moveTo>
                    <a:pt x="3014727" y="0"/>
                  </a:moveTo>
                  <a:lnTo>
                    <a:pt x="3011933" y="9906"/>
                  </a:lnTo>
                  <a:lnTo>
                    <a:pt x="3018283" y="12700"/>
                  </a:lnTo>
                  <a:lnTo>
                    <a:pt x="3022601" y="12700"/>
                  </a:lnTo>
                  <a:lnTo>
                    <a:pt x="3025395" y="2794"/>
                  </a:lnTo>
                  <a:lnTo>
                    <a:pt x="3018283" y="0"/>
                  </a:lnTo>
                  <a:close/>
                  <a:moveTo>
                    <a:pt x="3053843" y="0"/>
                  </a:moveTo>
                  <a:lnTo>
                    <a:pt x="3051049" y="9906"/>
                  </a:lnTo>
                  <a:lnTo>
                    <a:pt x="3057399" y="12700"/>
                  </a:lnTo>
                  <a:lnTo>
                    <a:pt x="3061717" y="12700"/>
                  </a:lnTo>
                  <a:lnTo>
                    <a:pt x="3064511" y="2794"/>
                  </a:lnTo>
                  <a:lnTo>
                    <a:pt x="3057399" y="0"/>
                  </a:lnTo>
                  <a:close/>
                  <a:moveTo>
                    <a:pt x="3092960" y="0"/>
                  </a:moveTo>
                  <a:lnTo>
                    <a:pt x="3090166" y="9906"/>
                  </a:lnTo>
                  <a:lnTo>
                    <a:pt x="3096516" y="12700"/>
                  </a:lnTo>
                  <a:lnTo>
                    <a:pt x="3100833" y="12700"/>
                  </a:lnTo>
                  <a:lnTo>
                    <a:pt x="3103627" y="2794"/>
                  </a:lnTo>
                  <a:lnTo>
                    <a:pt x="3096516" y="0"/>
                  </a:lnTo>
                  <a:close/>
                  <a:moveTo>
                    <a:pt x="3132076" y="0"/>
                  </a:moveTo>
                  <a:lnTo>
                    <a:pt x="3129282" y="9906"/>
                  </a:lnTo>
                  <a:lnTo>
                    <a:pt x="3135632" y="12700"/>
                  </a:lnTo>
                  <a:lnTo>
                    <a:pt x="3139949" y="12700"/>
                  </a:lnTo>
                  <a:lnTo>
                    <a:pt x="3142743" y="2794"/>
                  </a:lnTo>
                  <a:lnTo>
                    <a:pt x="3135632" y="0"/>
                  </a:lnTo>
                  <a:close/>
                  <a:moveTo>
                    <a:pt x="3171192" y="0"/>
                  </a:moveTo>
                  <a:lnTo>
                    <a:pt x="3168398" y="9906"/>
                  </a:lnTo>
                  <a:lnTo>
                    <a:pt x="3174748" y="12700"/>
                  </a:lnTo>
                  <a:lnTo>
                    <a:pt x="3179066" y="12700"/>
                  </a:lnTo>
                  <a:lnTo>
                    <a:pt x="3181860" y="2794"/>
                  </a:lnTo>
                  <a:lnTo>
                    <a:pt x="3174748" y="0"/>
                  </a:lnTo>
                  <a:close/>
                  <a:moveTo>
                    <a:pt x="3210307" y="0"/>
                  </a:moveTo>
                  <a:lnTo>
                    <a:pt x="3207513" y="9906"/>
                  </a:lnTo>
                  <a:lnTo>
                    <a:pt x="3213863" y="12700"/>
                  </a:lnTo>
                  <a:lnTo>
                    <a:pt x="3218181" y="12700"/>
                  </a:lnTo>
                  <a:lnTo>
                    <a:pt x="3220975" y="2794"/>
                  </a:lnTo>
                  <a:lnTo>
                    <a:pt x="3213863" y="0"/>
                  </a:lnTo>
                  <a:close/>
                  <a:moveTo>
                    <a:pt x="3249423" y="0"/>
                  </a:moveTo>
                  <a:lnTo>
                    <a:pt x="3246629" y="9906"/>
                  </a:lnTo>
                  <a:lnTo>
                    <a:pt x="3252979" y="12700"/>
                  </a:lnTo>
                  <a:lnTo>
                    <a:pt x="3257297" y="12700"/>
                  </a:lnTo>
                  <a:lnTo>
                    <a:pt x="3260091" y="2794"/>
                  </a:lnTo>
                  <a:lnTo>
                    <a:pt x="3252979" y="0"/>
                  </a:lnTo>
                  <a:close/>
                  <a:moveTo>
                    <a:pt x="3288539" y="0"/>
                  </a:moveTo>
                  <a:lnTo>
                    <a:pt x="3285745" y="9906"/>
                  </a:lnTo>
                  <a:lnTo>
                    <a:pt x="3292095" y="12700"/>
                  </a:lnTo>
                  <a:lnTo>
                    <a:pt x="3296413" y="12700"/>
                  </a:lnTo>
                  <a:lnTo>
                    <a:pt x="3299207" y="2794"/>
                  </a:lnTo>
                  <a:lnTo>
                    <a:pt x="3292095" y="0"/>
                  </a:lnTo>
                  <a:close/>
                  <a:moveTo>
                    <a:pt x="3327655" y="0"/>
                  </a:moveTo>
                  <a:lnTo>
                    <a:pt x="3324861" y="9906"/>
                  </a:lnTo>
                  <a:lnTo>
                    <a:pt x="3331211" y="12700"/>
                  </a:lnTo>
                  <a:lnTo>
                    <a:pt x="3335529" y="12700"/>
                  </a:lnTo>
                  <a:lnTo>
                    <a:pt x="3338323" y="2794"/>
                  </a:lnTo>
                  <a:lnTo>
                    <a:pt x="3331211" y="0"/>
                  </a:lnTo>
                  <a:close/>
                  <a:moveTo>
                    <a:pt x="3366771" y="0"/>
                  </a:moveTo>
                  <a:lnTo>
                    <a:pt x="3363977" y="9906"/>
                  </a:lnTo>
                  <a:lnTo>
                    <a:pt x="3370327" y="12700"/>
                  </a:lnTo>
                  <a:lnTo>
                    <a:pt x="3374645" y="12700"/>
                  </a:lnTo>
                  <a:lnTo>
                    <a:pt x="3377439" y="2794"/>
                  </a:lnTo>
                  <a:lnTo>
                    <a:pt x="3370327" y="0"/>
                  </a:lnTo>
                  <a:close/>
                  <a:moveTo>
                    <a:pt x="3405887" y="0"/>
                  </a:moveTo>
                  <a:lnTo>
                    <a:pt x="3403093" y="9906"/>
                  </a:lnTo>
                  <a:lnTo>
                    <a:pt x="3409443" y="12700"/>
                  </a:lnTo>
                  <a:lnTo>
                    <a:pt x="3413760" y="12700"/>
                  </a:lnTo>
                  <a:lnTo>
                    <a:pt x="3416554" y="2794"/>
                  </a:lnTo>
                  <a:lnTo>
                    <a:pt x="3409443" y="0"/>
                  </a:lnTo>
                  <a:close/>
                  <a:moveTo>
                    <a:pt x="3445002" y="0"/>
                  </a:moveTo>
                  <a:lnTo>
                    <a:pt x="3442208" y="9906"/>
                  </a:lnTo>
                  <a:lnTo>
                    <a:pt x="3448558" y="12700"/>
                  </a:lnTo>
                  <a:lnTo>
                    <a:pt x="3452876" y="12700"/>
                  </a:lnTo>
                  <a:lnTo>
                    <a:pt x="3455670" y="2794"/>
                  </a:lnTo>
                  <a:lnTo>
                    <a:pt x="3448558" y="0"/>
                  </a:lnTo>
                  <a:close/>
                  <a:moveTo>
                    <a:pt x="3484118" y="0"/>
                  </a:moveTo>
                  <a:lnTo>
                    <a:pt x="3481324" y="9906"/>
                  </a:lnTo>
                  <a:lnTo>
                    <a:pt x="3487674" y="12700"/>
                  </a:lnTo>
                  <a:lnTo>
                    <a:pt x="3491992" y="12700"/>
                  </a:lnTo>
                  <a:lnTo>
                    <a:pt x="3494786" y="2794"/>
                  </a:lnTo>
                  <a:lnTo>
                    <a:pt x="3487674" y="0"/>
                  </a:lnTo>
                  <a:close/>
                  <a:moveTo>
                    <a:pt x="3523234" y="0"/>
                  </a:moveTo>
                  <a:lnTo>
                    <a:pt x="3520440" y="9906"/>
                  </a:lnTo>
                  <a:lnTo>
                    <a:pt x="3526790" y="12700"/>
                  </a:lnTo>
                  <a:lnTo>
                    <a:pt x="3531108" y="12700"/>
                  </a:lnTo>
                  <a:lnTo>
                    <a:pt x="3533902" y="2794"/>
                  </a:lnTo>
                  <a:lnTo>
                    <a:pt x="3526790" y="0"/>
                  </a:lnTo>
                  <a:close/>
                  <a:moveTo>
                    <a:pt x="3562350" y="0"/>
                  </a:moveTo>
                  <a:lnTo>
                    <a:pt x="3559556" y="9906"/>
                  </a:lnTo>
                  <a:lnTo>
                    <a:pt x="3565906" y="12700"/>
                  </a:lnTo>
                  <a:lnTo>
                    <a:pt x="3570224" y="12700"/>
                  </a:lnTo>
                  <a:lnTo>
                    <a:pt x="3573018" y="2794"/>
                  </a:lnTo>
                  <a:lnTo>
                    <a:pt x="3565906" y="0"/>
                  </a:lnTo>
                  <a:close/>
                </a:path>
              </a:pathLst>
            </a:custGeom>
            <a:solidFill>
              <a:srgbClr val="005888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63500" y="1775841"/>
              <a:ext cx="12700" cy="12700"/>
            </a:xfrm>
            <a:custGeom>
              <a:avLst/>
              <a:gdLst/>
              <a:ahLst/>
              <a:cxnLst/>
              <a:rect r="r" b="b" t="t" l="l"/>
              <a:pathLst>
                <a:path h="12700" w="12700">
                  <a:moveTo>
                    <a:pt x="6350" y="0"/>
                  </a:moveTo>
                  <a:cubicBezTo>
                    <a:pt x="2794" y="0"/>
                    <a:pt x="0" y="2794"/>
                    <a:pt x="0" y="6350"/>
                  </a:cubicBezTo>
                  <a:cubicBezTo>
                    <a:pt x="0" y="9906"/>
                    <a:pt x="2794" y="12700"/>
                    <a:pt x="6350" y="12700"/>
                  </a:cubicBezTo>
                  <a:cubicBezTo>
                    <a:pt x="9906" y="12700"/>
                    <a:pt x="12700" y="9906"/>
                    <a:pt x="12700" y="6350"/>
                  </a:cubicBezTo>
                  <a:cubicBezTo>
                    <a:pt x="12700" y="2794"/>
                    <a:pt x="9906" y="0"/>
                    <a:pt x="6350" y="0"/>
                  </a:cubicBezTo>
                  <a:close/>
                </a:path>
              </a:pathLst>
            </a:custGeom>
            <a:solidFill>
              <a:srgbClr val="00537F"/>
            </a:solidFill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833139" y="566159"/>
            <a:ext cx="23288584" cy="154417"/>
            <a:chOff x="0" y="0"/>
            <a:chExt cx="6133619" cy="4066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33619" cy="40669"/>
            </a:xfrm>
            <a:custGeom>
              <a:avLst/>
              <a:gdLst/>
              <a:ahLst/>
              <a:cxnLst/>
              <a:rect r="r" b="b" t="t" l="l"/>
              <a:pathLst>
                <a:path h="40669" w="6133619">
                  <a:moveTo>
                    <a:pt x="0" y="0"/>
                  </a:moveTo>
                  <a:lnTo>
                    <a:pt x="6133619" y="0"/>
                  </a:lnTo>
                  <a:lnTo>
                    <a:pt x="6133619" y="40669"/>
                  </a:lnTo>
                  <a:lnTo>
                    <a:pt x="0" y="40669"/>
                  </a:lnTo>
                  <a:close/>
                </a:path>
              </a:pathLst>
            </a:custGeom>
            <a:solidFill>
              <a:srgbClr val="01537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6133619" cy="787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110746" y="2673505"/>
            <a:ext cx="5560307" cy="4597312"/>
            <a:chOff x="0" y="0"/>
            <a:chExt cx="9855327" cy="814847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855327" cy="8148447"/>
            </a:xfrm>
            <a:custGeom>
              <a:avLst/>
              <a:gdLst/>
              <a:ahLst/>
              <a:cxnLst/>
              <a:rect r="r" b="b" t="t" l="l"/>
              <a:pathLst>
                <a:path h="8148447" w="9855327">
                  <a:moveTo>
                    <a:pt x="0" y="0"/>
                  </a:moveTo>
                  <a:lnTo>
                    <a:pt x="9855327" y="0"/>
                  </a:lnTo>
                  <a:lnTo>
                    <a:pt x="9855327" y="8148447"/>
                  </a:lnTo>
                  <a:lnTo>
                    <a:pt x="0" y="81484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0918370" y="2638152"/>
            <a:ext cx="5491313" cy="4668018"/>
            <a:chOff x="0" y="0"/>
            <a:chExt cx="9733039" cy="827379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9733026" cy="8273796"/>
            </a:xfrm>
            <a:custGeom>
              <a:avLst/>
              <a:gdLst/>
              <a:ahLst/>
              <a:cxnLst/>
              <a:rect r="r" b="b" t="t" l="l"/>
              <a:pathLst>
                <a:path h="8273796" w="9733026">
                  <a:moveTo>
                    <a:pt x="0" y="0"/>
                  </a:moveTo>
                  <a:lnTo>
                    <a:pt x="9733026" y="0"/>
                  </a:lnTo>
                  <a:lnTo>
                    <a:pt x="9733026" y="8273796"/>
                  </a:lnTo>
                  <a:lnTo>
                    <a:pt x="0" y="8273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676516" y="1711608"/>
            <a:ext cx="16269274" cy="5232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4"/>
              </a:lnSpc>
            </a:pPr>
            <a:r>
              <a:rPr lang="en-US" b="true" sz="4204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&gt; BI HA</a:t>
            </a:r>
            <a:r>
              <a:rPr lang="en-US" b="true" sz="4204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UETATIK: </a:t>
            </a:r>
            <a:r>
              <a:rPr lang="en-US" sz="4204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ZEIN DA</a:t>
            </a:r>
            <a:r>
              <a:rPr lang="en-US" sz="4204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 EUSK</a:t>
            </a:r>
            <a:r>
              <a:rPr lang="en-US" sz="4204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AL HERRIKO GUTXIENEKO SOLDATA?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-235715" y="3827244"/>
            <a:ext cx="3917171" cy="13162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067"/>
              </a:lnSpc>
            </a:pPr>
            <a:r>
              <a:rPr lang="en-US" b="true" sz="2297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*DATUAK:</a:t>
            </a:r>
          </a:p>
          <a:p>
            <a:pPr algn="r">
              <a:lnSpc>
                <a:spcPts val="2067"/>
              </a:lnSpc>
            </a:pPr>
            <a:r>
              <a:rPr lang="en-US" b="true" sz="2297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2024</a:t>
            </a:r>
            <a:r>
              <a:rPr lang="en-US" sz="2297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KOAK</a:t>
            </a:r>
            <a:r>
              <a:rPr lang="en-US" b="true" sz="2297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 DIRA</a:t>
            </a:r>
          </a:p>
          <a:p>
            <a:pPr algn="r">
              <a:lnSpc>
                <a:spcPts val="2067"/>
              </a:lnSpc>
            </a:pPr>
          </a:p>
          <a:p>
            <a:pPr algn="r">
              <a:lnSpc>
                <a:spcPts val="2067"/>
              </a:lnSpc>
            </a:pPr>
            <a:r>
              <a:rPr lang="en-US" b="true" sz="2297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LGS 2026  </a:t>
            </a:r>
            <a:r>
              <a:rPr lang="en-US" sz="2297">
                <a:solidFill>
                  <a:srgbClr val="737373"/>
                </a:solidFill>
                <a:latin typeface="Geomanist 1"/>
                <a:ea typeface="Geomanist 1"/>
                <a:cs typeface="Geomanist 1"/>
                <a:sym typeface="Geomanist 1"/>
              </a:rPr>
              <a:t>=</a:t>
            </a:r>
            <a:r>
              <a:rPr lang="en-US" b="true" sz="2297">
                <a:solidFill>
                  <a:srgbClr val="737373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 1.221€</a:t>
            </a:r>
          </a:p>
          <a:p>
            <a:pPr algn="r">
              <a:lnSpc>
                <a:spcPts val="2067"/>
              </a:lnSpc>
            </a:pPr>
          </a:p>
        </p:txBody>
      </p:sp>
      <p:grpSp>
        <p:nvGrpSpPr>
          <p:cNvPr name="Group 11" id="11"/>
          <p:cNvGrpSpPr/>
          <p:nvPr/>
        </p:nvGrpSpPr>
        <p:grpSpPr>
          <a:xfrm rot="0">
            <a:off x="-1796193" y="5888058"/>
            <a:ext cx="18039238" cy="6499890"/>
            <a:chOff x="0" y="0"/>
            <a:chExt cx="106514900" cy="383794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6514900" cy="38379400"/>
            </a:xfrm>
            <a:custGeom>
              <a:avLst/>
              <a:gdLst/>
              <a:ahLst/>
              <a:cxnLst/>
              <a:rect r="r" b="b" t="t" l="l"/>
              <a:pathLst>
                <a:path h="38379400" w="106514900">
                  <a:moveTo>
                    <a:pt x="0" y="0"/>
                  </a:moveTo>
                  <a:lnTo>
                    <a:pt x="106514900" y="0"/>
                  </a:lnTo>
                  <a:lnTo>
                    <a:pt x="106514900" y="38379400"/>
                  </a:lnTo>
                  <a:lnTo>
                    <a:pt x="0" y="38379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13999462" y="7874705"/>
            <a:ext cx="4601468" cy="2412295"/>
            <a:chOff x="0" y="0"/>
            <a:chExt cx="3744646" cy="196310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1959349" y="63752"/>
              <a:ext cx="1290206" cy="1835539"/>
            </a:xfrm>
            <a:custGeom>
              <a:avLst/>
              <a:gdLst/>
              <a:ahLst/>
              <a:cxnLst/>
              <a:rect r="r" b="b" t="t" l="l"/>
              <a:pathLst>
                <a:path h="1835539" w="1290206">
                  <a:moveTo>
                    <a:pt x="7119" y="370207"/>
                  </a:moveTo>
                  <a:cubicBezTo>
                    <a:pt x="7373" y="349379"/>
                    <a:pt x="14739" y="331472"/>
                    <a:pt x="29217" y="316994"/>
                  </a:cubicBezTo>
                  <a:lnTo>
                    <a:pt x="29217" y="316994"/>
                  </a:lnTo>
                  <a:lnTo>
                    <a:pt x="29217" y="316994"/>
                  </a:lnTo>
                  <a:lnTo>
                    <a:pt x="324238" y="22100"/>
                  </a:lnTo>
                  <a:lnTo>
                    <a:pt x="324238" y="22100"/>
                  </a:lnTo>
                  <a:lnTo>
                    <a:pt x="324238" y="22100"/>
                  </a:lnTo>
                  <a:cubicBezTo>
                    <a:pt x="338843" y="7495"/>
                    <a:pt x="356750" y="129"/>
                    <a:pt x="377578" y="2"/>
                  </a:cubicBezTo>
                  <a:lnTo>
                    <a:pt x="377578" y="2"/>
                  </a:lnTo>
                  <a:lnTo>
                    <a:pt x="377578" y="2"/>
                  </a:lnTo>
                  <a:cubicBezTo>
                    <a:pt x="398406" y="-125"/>
                    <a:pt x="416186" y="6860"/>
                    <a:pt x="430537" y="21084"/>
                  </a:cubicBezTo>
                  <a:lnTo>
                    <a:pt x="430537" y="21084"/>
                  </a:lnTo>
                  <a:lnTo>
                    <a:pt x="430537" y="21084"/>
                  </a:lnTo>
                  <a:lnTo>
                    <a:pt x="1268991" y="859665"/>
                  </a:lnTo>
                  <a:lnTo>
                    <a:pt x="1264546" y="864110"/>
                  </a:lnTo>
                  <a:lnTo>
                    <a:pt x="1268991" y="859665"/>
                  </a:lnTo>
                  <a:cubicBezTo>
                    <a:pt x="1283342" y="874016"/>
                    <a:pt x="1290454" y="891923"/>
                    <a:pt x="1290200" y="912624"/>
                  </a:cubicBezTo>
                  <a:lnTo>
                    <a:pt x="1283850" y="912497"/>
                  </a:lnTo>
                  <a:lnTo>
                    <a:pt x="1290200" y="912497"/>
                  </a:lnTo>
                  <a:cubicBezTo>
                    <a:pt x="1290073" y="933325"/>
                    <a:pt x="1282580" y="951232"/>
                    <a:pt x="1268102" y="965837"/>
                  </a:cubicBezTo>
                  <a:lnTo>
                    <a:pt x="1268102" y="965837"/>
                  </a:lnTo>
                  <a:lnTo>
                    <a:pt x="1268102" y="965837"/>
                  </a:lnTo>
                  <a:lnTo>
                    <a:pt x="420504" y="1813435"/>
                  </a:lnTo>
                  <a:lnTo>
                    <a:pt x="416059" y="1808990"/>
                  </a:lnTo>
                  <a:lnTo>
                    <a:pt x="420504" y="1813435"/>
                  </a:lnTo>
                  <a:cubicBezTo>
                    <a:pt x="406026" y="1827913"/>
                    <a:pt x="388119" y="1835406"/>
                    <a:pt x="367291" y="1835533"/>
                  </a:cubicBezTo>
                  <a:lnTo>
                    <a:pt x="367291" y="1829183"/>
                  </a:lnTo>
                  <a:lnTo>
                    <a:pt x="367418" y="1835533"/>
                  </a:lnTo>
                  <a:cubicBezTo>
                    <a:pt x="346590" y="1835787"/>
                    <a:pt x="328683" y="1828675"/>
                    <a:pt x="314332" y="1814324"/>
                  </a:cubicBezTo>
                  <a:lnTo>
                    <a:pt x="314332" y="1814324"/>
                  </a:lnTo>
                  <a:lnTo>
                    <a:pt x="314332" y="1814324"/>
                  </a:lnTo>
                  <a:lnTo>
                    <a:pt x="21089" y="1521081"/>
                  </a:lnTo>
                  <a:lnTo>
                    <a:pt x="25534" y="1516636"/>
                  </a:lnTo>
                  <a:lnTo>
                    <a:pt x="21089" y="1521081"/>
                  </a:lnTo>
                  <a:cubicBezTo>
                    <a:pt x="6738" y="1506730"/>
                    <a:pt x="-247" y="1488950"/>
                    <a:pt x="7" y="1468122"/>
                  </a:cubicBezTo>
                  <a:lnTo>
                    <a:pt x="7" y="1468122"/>
                  </a:lnTo>
                  <a:lnTo>
                    <a:pt x="7" y="1468122"/>
                  </a:lnTo>
                  <a:cubicBezTo>
                    <a:pt x="261" y="1447294"/>
                    <a:pt x="7500" y="1429387"/>
                    <a:pt x="22105" y="1414909"/>
                  </a:cubicBezTo>
                  <a:lnTo>
                    <a:pt x="26550" y="1419354"/>
                  </a:lnTo>
                  <a:lnTo>
                    <a:pt x="22105" y="1414909"/>
                  </a:lnTo>
                  <a:lnTo>
                    <a:pt x="525660" y="911354"/>
                  </a:lnTo>
                  <a:lnTo>
                    <a:pt x="530105" y="915799"/>
                  </a:lnTo>
                  <a:lnTo>
                    <a:pt x="525660" y="920244"/>
                  </a:lnTo>
                  <a:lnTo>
                    <a:pt x="28455" y="423039"/>
                  </a:lnTo>
                  <a:lnTo>
                    <a:pt x="32900" y="418594"/>
                  </a:lnTo>
                  <a:lnTo>
                    <a:pt x="28455" y="423039"/>
                  </a:lnTo>
                  <a:cubicBezTo>
                    <a:pt x="14104" y="408688"/>
                    <a:pt x="7119" y="391035"/>
                    <a:pt x="7246" y="370207"/>
                  </a:cubicBezTo>
                  <a:lnTo>
                    <a:pt x="19946" y="370334"/>
                  </a:lnTo>
                  <a:cubicBezTo>
                    <a:pt x="19819" y="387987"/>
                    <a:pt x="25661" y="402338"/>
                    <a:pt x="37472" y="414149"/>
                  </a:cubicBezTo>
                  <a:lnTo>
                    <a:pt x="37472" y="414149"/>
                  </a:lnTo>
                  <a:lnTo>
                    <a:pt x="37472" y="414149"/>
                  </a:lnTo>
                  <a:lnTo>
                    <a:pt x="534677" y="911354"/>
                  </a:lnTo>
                  <a:lnTo>
                    <a:pt x="539122" y="915799"/>
                  </a:lnTo>
                  <a:lnTo>
                    <a:pt x="534677" y="920244"/>
                  </a:lnTo>
                  <a:lnTo>
                    <a:pt x="31122" y="1423799"/>
                  </a:lnTo>
                  <a:lnTo>
                    <a:pt x="31122" y="1423799"/>
                  </a:lnTo>
                  <a:lnTo>
                    <a:pt x="31122" y="1423799"/>
                  </a:lnTo>
                  <a:cubicBezTo>
                    <a:pt x="19057" y="1435864"/>
                    <a:pt x="12961" y="1450596"/>
                    <a:pt x="12707" y="1468249"/>
                  </a:cubicBezTo>
                  <a:lnTo>
                    <a:pt x="6357" y="1468122"/>
                  </a:lnTo>
                  <a:lnTo>
                    <a:pt x="12707" y="1468122"/>
                  </a:lnTo>
                  <a:cubicBezTo>
                    <a:pt x="12580" y="1485775"/>
                    <a:pt x="18295" y="1500253"/>
                    <a:pt x="30106" y="1511937"/>
                  </a:cubicBezTo>
                  <a:lnTo>
                    <a:pt x="323349" y="1805180"/>
                  </a:lnTo>
                  <a:lnTo>
                    <a:pt x="318904" y="1809625"/>
                  </a:lnTo>
                  <a:lnTo>
                    <a:pt x="323349" y="1805180"/>
                  </a:lnTo>
                  <a:cubicBezTo>
                    <a:pt x="335160" y="1816991"/>
                    <a:pt x="349638" y="1822833"/>
                    <a:pt x="367291" y="1822579"/>
                  </a:cubicBezTo>
                  <a:lnTo>
                    <a:pt x="367291" y="1822579"/>
                  </a:lnTo>
                  <a:lnTo>
                    <a:pt x="367291" y="1822579"/>
                  </a:lnTo>
                  <a:cubicBezTo>
                    <a:pt x="384944" y="1822452"/>
                    <a:pt x="399549" y="1816356"/>
                    <a:pt x="411614" y="1804164"/>
                  </a:cubicBezTo>
                  <a:lnTo>
                    <a:pt x="411614" y="1804164"/>
                  </a:lnTo>
                  <a:lnTo>
                    <a:pt x="411614" y="1804164"/>
                  </a:lnTo>
                  <a:lnTo>
                    <a:pt x="1259212" y="956566"/>
                  </a:lnTo>
                  <a:lnTo>
                    <a:pt x="1263657" y="961011"/>
                  </a:lnTo>
                  <a:lnTo>
                    <a:pt x="1259212" y="956566"/>
                  </a:lnTo>
                  <a:cubicBezTo>
                    <a:pt x="1271404" y="944374"/>
                    <a:pt x="1277500" y="929769"/>
                    <a:pt x="1277627" y="912243"/>
                  </a:cubicBezTo>
                  <a:lnTo>
                    <a:pt x="1277627" y="912243"/>
                  </a:lnTo>
                  <a:lnTo>
                    <a:pt x="1277627" y="912243"/>
                  </a:lnTo>
                  <a:cubicBezTo>
                    <a:pt x="1277881" y="894717"/>
                    <a:pt x="1272039" y="880239"/>
                    <a:pt x="1260228" y="868301"/>
                  </a:cubicBezTo>
                  <a:lnTo>
                    <a:pt x="1260228" y="868301"/>
                  </a:lnTo>
                  <a:lnTo>
                    <a:pt x="1260228" y="868301"/>
                  </a:lnTo>
                  <a:lnTo>
                    <a:pt x="421520" y="29974"/>
                  </a:lnTo>
                  <a:lnTo>
                    <a:pt x="425965" y="25529"/>
                  </a:lnTo>
                  <a:lnTo>
                    <a:pt x="421520" y="29974"/>
                  </a:lnTo>
                  <a:cubicBezTo>
                    <a:pt x="409709" y="18163"/>
                    <a:pt x="395231" y="12448"/>
                    <a:pt x="377578" y="12575"/>
                  </a:cubicBezTo>
                  <a:lnTo>
                    <a:pt x="377578" y="6225"/>
                  </a:lnTo>
                  <a:lnTo>
                    <a:pt x="377578" y="12575"/>
                  </a:lnTo>
                  <a:cubicBezTo>
                    <a:pt x="360052" y="12702"/>
                    <a:pt x="345320" y="18798"/>
                    <a:pt x="333128" y="30990"/>
                  </a:cubicBezTo>
                  <a:lnTo>
                    <a:pt x="328683" y="26545"/>
                  </a:lnTo>
                  <a:lnTo>
                    <a:pt x="333128" y="30990"/>
                  </a:lnTo>
                  <a:lnTo>
                    <a:pt x="38107" y="326011"/>
                  </a:lnTo>
                  <a:lnTo>
                    <a:pt x="33662" y="321566"/>
                  </a:lnTo>
                  <a:lnTo>
                    <a:pt x="38107" y="326011"/>
                  </a:lnTo>
                  <a:cubicBezTo>
                    <a:pt x="26042" y="338076"/>
                    <a:pt x="19946" y="352808"/>
                    <a:pt x="19692" y="370461"/>
                  </a:cubicBezTo>
                  <a:close/>
                </a:path>
              </a:pathLst>
            </a:custGeom>
            <a:solidFill>
              <a:srgbClr val="00537F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01854" y="1775841"/>
              <a:ext cx="3573018" cy="12700"/>
            </a:xfrm>
            <a:custGeom>
              <a:avLst/>
              <a:gdLst/>
              <a:ahLst/>
              <a:cxnLst/>
              <a:rect r="r" b="b" t="t" l="l"/>
              <a:pathLst>
                <a:path h="12700" w="3573018">
                  <a:moveTo>
                    <a:pt x="2794" y="0"/>
                  </a:moveTo>
                  <a:lnTo>
                    <a:pt x="0" y="9906"/>
                  </a:lnTo>
                  <a:lnTo>
                    <a:pt x="6350" y="12700"/>
                  </a:lnTo>
                  <a:lnTo>
                    <a:pt x="10668" y="12700"/>
                  </a:lnTo>
                  <a:lnTo>
                    <a:pt x="13462" y="2794"/>
                  </a:lnTo>
                  <a:lnTo>
                    <a:pt x="6350" y="0"/>
                  </a:lnTo>
                  <a:close/>
                  <a:moveTo>
                    <a:pt x="41910" y="0"/>
                  </a:moveTo>
                  <a:lnTo>
                    <a:pt x="39116" y="9906"/>
                  </a:lnTo>
                  <a:lnTo>
                    <a:pt x="45466" y="12700"/>
                  </a:lnTo>
                  <a:lnTo>
                    <a:pt x="49784" y="12700"/>
                  </a:lnTo>
                  <a:lnTo>
                    <a:pt x="52578" y="2794"/>
                  </a:lnTo>
                  <a:lnTo>
                    <a:pt x="45466" y="0"/>
                  </a:lnTo>
                  <a:close/>
                  <a:moveTo>
                    <a:pt x="81026" y="0"/>
                  </a:moveTo>
                  <a:lnTo>
                    <a:pt x="78232" y="9906"/>
                  </a:lnTo>
                  <a:lnTo>
                    <a:pt x="84582" y="12700"/>
                  </a:lnTo>
                  <a:lnTo>
                    <a:pt x="88646" y="12700"/>
                  </a:lnTo>
                  <a:lnTo>
                    <a:pt x="91440" y="2794"/>
                  </a:lnTo>
                  <a:lnTo>
                    <a:pt x="84328" y="0"/>
                  </a:lnTo>
                  <a:close/>
                  <a:moveTo>
                    <a:pt x="120142" y="0"/>
                  </a:moveTo>
                  <a:lnTo>
                    <a:pt x="117348" y="9906"/>
                  </a:lnTo>
                  <a:lnTo>
                    <a:pt x="123698" y="12700"/>
                  </a:lnTo>
                  <a:lnTo>
                    <a:pt x="128016" y="12700"/>
                  </a:lnTo>
                  <a:lnTo>
                    <a:pt x="130810" y="2794"/>
                  </a:lnTo>
                  <a:lnTo>
                    <a:pt x="123698" y="0"/>
                  </a:lnTo>
                  <a:close/>
                  <a:moveTo>
                    <a:pt x="159258" y="0"/>
                  </a:moveTo>
                  <a:lnTo>
                    <a:pt x="156464" y="9906"/>
                  </a:lnTo>
                  <a:lnTo>
                    <a:pt x="162814" y="12700"/>
                  </a:lnTo>
                  <a:lnTo>
                    <a:pt x="167132" y="12700"/>
                  </a:lnTo>
                  <a:lnTo>
                    <a:pt x="169926" y="2794"/>
                  </a:lnTo>
                  <a:lnTo>
                    <a:pt x="162814" y="0"/>
                  </a:lnTo>
                  <a:close/>
                  <a:moveTo>
                    <a:pt x="198374" y="0"/>
                  </a:moveTo>
                  <a:lnTo>
                    <a:pt x="195580" y="9906"/>
                  </a:lnTo>
                  <a:lnTo>
                    <a:pt x="201930" y="12700"/>
                  </a:lnTo>
                  <a:lnTo>
                    <a:pt x="206248" y="12700"/>
                  </a:lnTo>
                  <a:lnTo>
                    <a:pt x="209042" y="2794"/>
                  </a:lnTo>
                  <a:lnTo>
                    <a:pt x="201930" y="0"/>
                  </a:lnTo>
                  <a:close/>
                  <a:moveTo>
                    <a:pt x="237490" y="0"/>
                  </a:moveTo>
                  <a:lnTo>
                    <a:pt x="234696" y="9906"/>
                  </a:lnTo>
                  <a:lnTo>
                    <a:pt x="241046" y="12700"/>
                  </a:lnTo>
                  <a:lnTo>
                    <a:pt x="245364" y="12700"/>
                  </a:lnTo>
                  <a:lnTo>
                    <a:pt x="248158" y="2794"/>
                  </a:lnTo>
                  <a:lnTo>
                    <a:pt x="241046" y="0"/>
                  </a:lnTo>
                  <a:close/>
                  <a:moveTo>
                    <a:pt x="276606" y="0"/>
                  </a:moveTo>
                  <a:lnTo>
                    <a:pt x="273812" y="9906"/>
                  </a:lnTo>
                  <a:lnTo>
                    <a:pt x="280162" y="12700"/>
                  </a:lnTo>
                  <a:lnTo>
                    <a:pt x="284480" y="12700"/>
                  </a:lnTo>
                  <a:lnTo>
                    <a:pt x="287274" y="2794"/>
                  </a:lnTo>
                  <a:lnTo>
                    <a:pt x="280162" y="0"/>
                  </a:lnTo>
                  <a:close/>
                  <a:moveTo>
                    <a:pt x="315722" y="0"/>
                  </a:moveTo>
                  <a:lnTo>
                    <a:pt x="312928" y="9906"/>
                  </a:lnTo>
                  <a:lnTo>
                    <a:pt x="319278" y="12700"/>
                  </a:lnTo>
                  <a:lnTo>
                    <a:pt x="323596" y="12700"/>
                  </a:lnTo>
                  <a:lnTo>
                    <a:pt x="326390" y="2794"/>
                  </a:lnTo>
                  <a:lnTo>
                    <a:pt x="319278" y="0"/>
                  </a:lnTo>
                  <a:close/>
                  <a:moveTo>
                    <a:pt x="354838" y="0"/>
                  </a:moveTo>
                  <a:lnTo>
                    <a:pt x="352044" y="9906"/>
                  </a:lnTo>
                  <a:lnTo>
                    <a:pt x="358394" y="12700"/>
                  </a:lnTo>
                  <a:lnTo>
                    <a:pt x="362712" y="12700"/>
                  </a:lnTo>
                  <a:lnTo>
                    <a:pt x="365506" y="2794"/>
                  </a:lnTo>
                  <a:lnTo>
                    <a:pt x="358394" y="0"/>
                  </a:lnTo>
                  <a:close/>
                  <a:moveTo>
                    <a:pt x="393954" y="0"/>
                  </a:moveTo>
                  <a:lnTo>
                    <a:pt x="391160" y="9906"/>
                  </a:lnTo>
                  <a:lnTo>
                    <a:pt x="397510" y="12700"/>
                  </a:lnTo>
                  <a:lnTo>
                    <a:pt x="401828" y="12700"/>
                  </a:lnTo>
                  <a:lnTo>
                    <a:pt x="404622" y="2794"/>
                  </a:lnTo>
                  <a:lnTo>
                    <a:pt x="397510" y="0"/>
                  </a:lnTo>
                  <a:close/>
                  <a:moveTo>
                    <a:pt x="433070" y="0"/>
                  </a:moveTo>
                  <a:lnTo>
                    <a:pt x="430276" y="9906"/>
                  </a:lnTo>
                  <a:lnTo>
                    <a:pt x="436626" y="12700"/>
                  </a:lnTo>
                  <a:lnTo>
                    <a:pt x="440944" y="12700"/>
                  </a:lnTo>
                  <a:lnTo>
                    <a:pt x="443738" y="2794"/>
                  </a:lnTo>
                  <a:lnTo>
                    <a:pt x="436626" y="0"/>
                  </a:lnTo>
                  <a:close/>
                  <a:moveTo>
                    <a:pt x="472186" y="0"/>
                  </a:moveTo>
                  <a:lnTo>
                    <a:pt x="469392" y="9906"/>
                  </a:lnTo>
                  <a:lnTo>
                    <a:pt x="475742" y="12700"/>
                  </a:lnTo>
                  <a:lnTo>
                    <a:pt x="480060" y="12700"/>
                  </a:lnTo>
                  <a:lnTo>
                    <a:pt x="482854" y="2794"/>
                  </a:lnTo>
                  <a:lnTo>
                    <a:pt x="475742" y="0"/>
                  </a:lnTo>
                  <a:close/>
                  <a:moveTo>
                    <a:pt x="511302" y="0"/>
                  </a:moveTo>
                  <a:lnTo>
                    <a:pt x="508508" y="9906"/>
                  </a:lnTo>
                  <a:lnTo>
                    <a:pt x="514858" y="12700"/>
                  </a:lnTo>
                  <a:lnTo>
                    <a:pt x="519176" y="12700"/>
                  </a:lnTo>
                  <a:lnTo>
                    <a:pt x="521970" y="2794"/>
                  </a:lnTo>
                  <a:lnTo>
                    <a:pt x="514858" y="0"/>
                  </a:lnTo>
                  <a:close/>
                  <a:moveTo>
                    <a:pt x="550418" y="0"/>
                  </a:moveTo>
                  <a:lnTo>
                    <a:pt x="547624" y="9906"/>
                  </a:lnTo>
                  <a:lnTo>
                    <a:pt x="553974" y="12700"/>
                  </a:lnTo>
                  <a:lnTo>
                    <a:pt x="558292" y="12700"/>
                  </a:lnTo>
                  <a:lnTo>
                    <a:pt x="561086" y="2794"/>
                  </a:lnTo>
                  <a:lnTo>
                    <a:pt x="553974" y="0"/>
                  </a:lnTo>
                  <a:close/>
                  <a:moveTo>
                    <a:pt x="589534" y="0"/>
                  </a:moveTo>
                  <a:lnTo>
                    <a:pt x="586740" y="9906"/>
                  </a:lnTo>
                  <a:lnTo>
                    <a:pt x="593090" y="12700"/>
                  </a:lnTo>
                  <a:lnTo>
                    <a:pt x="597408" y="12700"/>
                  </a:lnTo>
                  <a:lnTo>
                    <a:pt x="600202" y="2794"/>
                  </a:lnTo>
                  <a:lnTo>
                    <a:pt x="593090" y="0"/>
                  </a:lnTo>
                  <a:close/>
                  <a:moveTo>
                    <a:pt x="628650" y="0"/>
                  </a:moveTo>
                  <a:lnTo>
                    <a:pt x="625856" y="9906"/>
                  </a:lnTo>
                  <a:lnTo>
                    <a:pt x="632206" y="12700"/>
                  </a:lnTo>
                  <a:lnTo>
                    <a:pt x="636524" y="12700"/>
                  </a:lnTo>
                  <a:lnTo>
                    <a:pt x="639318" y="2794"/>
                  </a:lnTo>
                  <a:lnTo>
                    <a:pt x="632206" y="0"/>
                  </a:lnTo>
                  <a:close/>
                  <a:moveTo>
                    <a:pt x="667766" y="0"/>
                  </a:moveTo>
                  <a:lnTo>
                    <a:pt x="664972" y="9906"/>
                  </a:lnTo>
                  <a:lnTo>
                    <a:pt x="671322" y="12700"/>
                  </a:lnTo>
                  <a:lnTo>
                    <a:pt x="675640" y="12700"/>
                  </a:lnTo>
                  <a:lnTo>
                    <a:pt x="678434" y="2794"/>
                  </a:lnTo>
                  <a:lnTo>
                    <a:pt x="671322" y="0"/>
                  </a:lnTo>
                  <a:close/>
                  <a:moveTo>
                    <a:pt x="706882" y="0"/>
                  </a:moveTo>
                  <a:lnTo>
                    <a:pt x="704088" y="9906"/>
                  </a:lnTo>
                  <a:lnTo>
                    <a:pt x="710438" y="12700"/>
                  </a:lnTo>
                  <a:lnTo>
                    <a:pt x="714756" y="12700"/>
                  </a:lnTo>
                  <a:lnTo>
                    <a:pt x="717550" y="2794"/>
                  </a:lnTo>
                  <a:lnTo>
                    <a:pt x="710438" y="0"/>
                  </a:lnTo>
                  <a:close/>
                  <a:moveTo>
                    <a:pt x="745998" y="0"/>
                  </a:moveTo>
                  <a:lnTo>
                    <a:pt x="743204" y="9906"/>
                  </a:lnTo>
                  <a:lnTo>
                    <a:pt x="749554" y="12700"/>
                  </a:lnTo>
                  <a:lnTo>
                    <a:pt x="753872" y="12700"/>
                  </a:lnTo>
                  <a:lnTo>
                    <a:pt x="756666" y="2794"/>
                  </a:lnTo>
                  <a:lnTo>
                    <a:pt x="749554" y="0"/>
                  </a:lnTo>
                  <a:close/>
                  <a:moveTo>
                    <a:pt x="785114" y="0"/>
                  </a:moveTo>
                  <a:lnTo>
                    <a:pt x="782320" y="9906"/>
                  </a:lnTo>
                  <a:lnTo>
                    <a:pt x="788670" y="12700"/>
                  </a:lnTo>
                  <a:lnTo>
                    <a:pt x="792988" y="12700"/>
                  </a:lnTo>
                  <a:lnTo>
                    <a:pt x="795782" y="2794"/>
                  </a:lnTo>
                  <a:lnTo>
                    <a:pt x="788670" y="0"/>
                  </a:lnTo>
                  <a:close/>
                  <a:moveTo>
                    <a:pt x="824230" y="0"/>
                  </a:moveTo>
                  <a:lnTo>
                    <a:pt x="821436" y="9906"/>
                  </a:lnTo>
                  <a:lnTo>
                    <a:pt x="827786" y="12700"/>
                  </a:lnTo>
                  <a:lnTo>
                    <a:pt x="832104" y="12700"/>
                  </a:lnTo>
                  <a:lnTo>
                    <a:pt x="834898" y="2794"/>
                  </a:lnTo>
                  <a:lnTo>
                    <a:pt x="827786" y="0"/>
                  </a:lnTo>
                  <a:close/>
                  <a:moveTo>
                    <a:pt x="863346" y="0"/>
                  </a:moveTo>
                  <a:lnTo>
                    <a:pt x="860552" y="9906"/>
                  </a:lnTo>
                  <a:lnTo>
                    <a:pt x="866902" y="12700"/>
                  </a:lnTo>
                  <a:lnTo>
                    <a:pt x="871220" y="12700"/>
                  </a:lnTo>
                  <a:lnTo>
                    <a:pt x="874014" y="2794"/>
                  </a:lnTo>
                  <a:lnTo>
                    <a:pt x="866902" y="0"/>
                  </a:lnTo>
                  <a:close/>
                  <a:moveTo>
                    <a:pt x="902462" y="0"/>
                  </a:moveTo>
                  <a:lnTo>
                    <a:pt x="899668" y="9906"/>
                  </a:lnTo>
                  <a:lnTo>
                    <a:pt x="906018" y="12700"/>
                  </a:lnTo>
                  <a:lnTo>
                    <a:pt x="910336" y="12700"/>
                  </a:lnTo>
                  <a:lnTo>
                    <a:pt x="913130" y="2794"/>
                  </a:lnTo>
                  <a:lnTo>
                    <a:pt x="906018" y="0"/>
                  </a:lnTo>
                  <a:close/>
                  <a:moveTo>
                    <a:pt x="941578" y="0"/>
                  </a:moveTo>
                  <a:lnTo>
                    <a:pt x="938784" y="9906"/>
                  </a:lnTo>
                  <a:lnTo>
                    <a:pt x="945134" y="12700"/>
                  </a:lnTo>
                  <a:lnTo>
                    <a:pt x="949452" y="12700"/>
                  </a:lnTo>
                  <a:lnTo>
                    <a:pt x="952246" y="2794"/>
                  </a:lnTo>
                  <a:lnTo>
                    <a:pt x="945134" y="0"/>
                  </a:lnTo>
                  <a:close/>
                  <a:moveTo>
                    <a:pt x="980694" y="0"/>
                  </a:moveTo>
                  <a:lnTo>
                    <a:pt x="977900" y="9906"/>
                  </a:lnTo>
                  <a:lnTo>
                    <a:pt x="984250" y="12700"/>
                  </a:lnTo>
                  <a:lnTo>
                    <a:pt x="988568" y="12700"/>
                  </a:lnTo>
                  <a:lnTo>
                    <a:pt x="991362" y="2794"/>
                  </a:lnTo>
                  <a:lnTo>
                    <a:pt x="984250" y="0"/>
                  </a:lnTo>
                  <a:close/>
                  <a:moveTo>
                    <a:pt x="1019810" y="0"/>
                  </a:moveTo>
                  <a:lnTo>
                    <a:pt x="1017016" y="9906"/>
                  </a:lnTo>
                  <a:lnTo>
                    <a:pt x="1023366" y="12700"/>
                  </a:lnTo>
                  <a:lnTo>
                    <a:pt x="1027684" y="12700"/>
                  </a:lnTo>
                  <a:lnTo>
                    <a:pt x="1030478" y="2794"/>
                  </a:lnTo>
                  <a:lnTo>
                    <a:pt x="1023366" y="0"/>
                  </a:lnTo>
                  <a:close/>
                  <a:moveTo>
                    <a:pt x="1058926" y="0"/>
                  </a:moveTo>
                  <a:lnTo>
                    <a:pt x="1056132" y="9906"/>
                  </a:lnTo>
                  <a:lnTo>
                    <a:pt x="1062482" y="12700"/>
                  </a:lnTo>
                  <a:lnTo>
                    <a:pt x="1066800" y="12700"/>
                  </a:lnTo>
                  <a:lnTo>
                    <a:pt x="1069594" y="2794"/>
                  </a:lnTo>
                  <a:lnTo>
                    <a:pt x="1062482" y="0"/>
                  </a:lnTo>
                  <a:close/>
                  <a:moveTo>
                    <a:pt x="1098042" y="0"/>
                  </a:moveTo>
                  <a:lnTo>
                    <a:pt x="1095248" y="9906"/>
                  </a:lnTo>
                  <a:lnTo>
                    <a:pt x="1101598" y="12700"/>
                  </a:lnTo>
                  <a:lnTo>
                    <a:pt x="1105916" y="12700"/>
                  </a:lnTo>
                  <a:lnTo>
                    <a:pt x="1108710" y="2794"/>
                  </a:lnTo>
                  <a:lnTo>
                    <a:pt x="1101598" y="0"/>
                  </a:lnTo>
                  <a:close/>
                  <a:moveTo>
                    <a:pt x="1137158" y="0"/>
                  </a:moveTo>
                  <a:lnTo>
                    <a:pt x="1134364" y="9906"/>
                  </a:lnTo>
                  <a:lnTo>
                    <a:pt x="1140714" y="12700"/>
                  </a:lnTo>
                  <a:lnTo>
                    <a:pt x="1145032" y="12700"/>
                  </a:lnTo>
                  <a:lnTo>
                    <a:pt x="1147826" y="2794"/>
                  </a:lnTo>
                  <a:lnTo>
                    <a:pt x="1140714" y="0"/>
                  </a:lnTo>
                  <a:close/>
                  <a:moveTo>
                    <a:pt x="1176274" y="0"/>
                  </a:moveTo>
                  <a:lnTo>
                    <a:pt x="1173480" y="9906"/>
                  </a:lnTo>
                  <a:lnTo>
                    <a:pt x="1179830" y="12700"/>
                  </a:lnTo>
                  <a:lnTo>
                    <a:pt x="1184148" y="12700"/>
                  </a:lnTo>
                  <a:lnTo>
                    <a:pt x="1186942" y="2794"/>
                  </a:lnTo>
                  <a:lnTo>
                    <a:pt x="1179830" y="0"/>
                  </a:lnTo>
                  <a:close/>
                  <a:moveTo>
                    <a:pt x="1215390" y="0"/>
                  </a:moveTo>
                  <a:lnTo>
                    <a:pt x="1212596" y="9906"/>
                  </a:lnTo>
                  <a:lnTo>
                    <a:pt x="1218946" y="12700"/>
                  </a:lnTo>
                  <a:lnTo>
                    <a:pt x="1223264" y="12700"/>
                  </a:lnTo>
                  <a:lnTo>
                    <a:pt x="1226058" y="2794"/>
                  </a:lnTo>
                  <a:lnTo>
                    <a:pt x="1218946" y="0"/>
                  </a:lnTo>
                  <a:close/>
                  <a:moveTo>
                    <a:pt x="1254507" y="0"/>
                  </a:moveTo>
                  <a:lnTo>
                    <a:pt x="1251713" y="9906"/>
                  </a:lnTo>
                  <a:lnTo>
                    <a:pt x="1258063" y="12700"/>
                  </a:lnTo>
                  <a:lnTo>
                    <a:pt x="1262380" y="12700"/>
                  </a:lnTo>
                  <a:lnTo>
                    <a:pt x="1265174" y="2794"/>
                  </a:lnTo>
                  <a:lnTo>
                    <a:pt x="1258063" y="0"/>
                  </a:lnTo>
                  <a:close/>
                  <a:moveTo>
                    <a:pt x="1293623" y="0"/>
                  </a:moveTo>
                  <a:lnTo>
                    <a:pt x="1290829" y="9906"/>
                  </a:lnTo>
                  <a:lnTo>
                    <a:pt x="1297179" y="12700"/>
                  </a:lnTo>
                  <a:lnTo>
                    <a:pt x="1301496" y="12700"/>
                  </a:lnTo>
                  <a:lnTo>
                    <a:pt x="1304290" y="2794"/>
                  </a:lnTo>
                  <a:lnTo>
                    <a:pt x="1297179" y="0"/>
                  </a:lnTo>
                  <a:close/>
                  <a:moveTo>
                    <a:pt x="1332739" y="0"/>
                  </a:moveTo>
                  <a:lnTo>
                    <a:pt x="1329945" y="9906"/>
                  </a:lnTo>
                  <a:lnTo>
                    <a:pt x="1336295" y="12700"/>
                  </a:lnTo>
                  <a:lnTo>
                    <a:pt x="1340613" y="12700"/>
                  </a:lnTo>
                  <a:lnTo>
                    <a:pt x="1343407" y="2794"/>
                  </a:lnTo>
                  <a:lnTo>
                    <a:pt x="1336295" y="0"/>
                  </a:lnTo>
                  <a:close/>
                  <a:moveTo>
                    <a:pt x="1371855" y="0"/>
                  </a:moveTo>
                  <a:lnTo>
                    <a:pt x="1369061" y="9906"/>
                  </a:lnTo>
                  <a:lnTo>
                    <a:pt x="1375411" y="12700"/>
                  </a:lnTo>
                  <a:lnTo>
                    <a:pt x="1379729" y="12700"/>
                  </a:lnTo>
                  <a:lnTo>
                    <a:pt x="1382523" y="2794"/>
                  </a:lnTo>
                  <a:lnTo>
                    <a:pt x="1375411" y="0"/>
                  </a:lnTo>
                  <a:close/>
                  <a:moveTo>
                    <a:pt x="1410971" y="0"/>
                  </a:moveTo>
                  <a:lnTo>
                    <a:pt x="1408177" y="9906"/>
                  </a:lnTo>
                  <a:lnTo>
                    <a:pt x="1414527" y="12700"/>
                  </a:lnTo>
                  <a:lnTo>
                    <a:pt x="1418845" y="12700"/>
                  </a:lnTo>
                  <a:lnTo>
                    <a:pt x="1421639" y="2794"/>
                  </a:lnTo>
                  <a:lnTo>
                    <a:pt x="1414527" y="0"/>
                  </a:lnTo>
                  <a:close/>
                  <a:moveTo>
                    <a:pt x="1450087" y="0"/>
                  </a:moveTo>
                  <a:lnTo>
                    <a:pt x="1447293" y="9906"/>
                  </a:lnTo>
                  <a:lnTo>
                    <a:pt x="1453643" y="12700"/>
                  </a:lnTo>
                  <a:lnTo>
                    <a:pt x="1457961" y="12700"/>
                  </a:lnTo>
                  <a:lnTo>
                    <a:pt x="1460755" y="2794"/>
                  </a:lnTo>
                  <a:lnTo>
                    <a:pt x="1453643" y="0"/>
                  </a:lnTo>
                  <a:close/>
                  <a:moveTo>
                    <a:pt x="1489203" y="0"/>
                  </a:moveTo>
                  <a:lnTo>
                    <a:pt x="1486409" y="9906"/>
                  </a:lnTo>
                  <a:lnTo>
                    <a:pt x="1492759" y="12700"/>
                  </a:lnTo>
                  <a:lnTo>
                    <a:pt x="1497077" y="12700"/>
                  </a:lnTo>
                  <a:lnTo>
                    <a:pt x="1499871" y="2794"/>
                  </a:lnTo>
                  <a:lnTo>
                    <a:pt x="1492759" y="0"/>
                  </a:lnTo>
                  <a:close/>
                  <a:moveTo>
                    <a:pt x="1528319" y="0"/>
                  </a:moveTo>
                  <a:lnTo>
                    <a:pt x="1525525" y="9906"/>
                  </a:lnTo>
                  <a:lnTo>
                    <a:pt x="1531875" y="12700"/>
                  </a:lnTo>
                  <a:lnTo>
                    <a:pt x="1536193" y="12700"/>
                  </a:lnTo>
                  <a:lnTo>
                    <a:pt x="1538987" y="2794"/>
                  </a:lnTo>
                  <a:lnTo>
                    <a:pt x="1531875" y="0"/>
                  </a:lnTo>
                  <a:close/>
                  <a:moveTo>
                    <a:pt x="1567435" y="0"/>
                  </a:moveTo>
                  <a:lnTo>
                    <a:pt x="1564641" y="9906"/>
                  </a:lnTo>
                  <a:lnTo>
                    <a:pt x="1570991" y="12700"/>
                  </a:lnTo>
                  <a:lnTo>
                    <a:pt x="1575309" y="12700"/>
                  </a:lnTo>
                  <a:lnTo>
                    <a:pt x="1578103" y="2794"/>
                  </a:lnTo>
                  <a:lnTo>
                    <a:pt x="1570991" y="0"/>
                  </a:lnTo>
                  <a:close/>
                  <a:moveTo>
                    <a:pt x="1606551" y="0"/>
                  </a:moveTo>
                  <a:lnTo>
                    <a:pt x="1603757" y="9906"/>
                  </a:lnTo>
                  <a:lnTo>
                    <a:pt x="1610107" y="12700"/>
                  </a:lnTo>
                  <a:lnTo>
                    <a:pt x="1614425" y="12700"/>
                  </a:lnTo>
                  <a:lnTo>
                    <a:pt x="1617219" y="2794"/>
                  </a:lnTo>
                  <a:lnTo>
                    <a:pt x="1610107" y="0"/>
                  </a:lnTo>
                  <a:close/>
                  <a:moveTo>
                    <a:pt x="1645667" y="0"/>
                  </a:moveTo>
                  <a:lnTo>
                    <a:pt x="1642873" y="9906"/>
                  </a:lnTo>
                  <a:lnTo>
                    <a:pt x="1649223" y="12700"/>
                  </a:lnTo>
                  <a:lnTo>
                    <a:pt x="1653541" y="12700"/>
                  </a:lnTo>
                  <a:lnTo>
                    <a:pt x="1656335" y="2794"/>
                  </a:lnTo>
                  <a:lnTo>
                    <a:pt x="1649223" y="0"/>
                  </a:lnTo>
                  <a:close/>
                  <a:moveTo>
                    <a:pt x="1684783" y="0"/>
                  </a:moveTo>
                  <a:lnTo>
                    <a:pt x="1681989" y="9906"/>
                  </a:lnTo>
                  <a:lnTo>
                    <a:pt x="1688339" y="12700"/>
                  </a:lnTo>
                  <a:lnTo>
                    <a:pt x="1692657" y="12700"/>
                  </a:lnTo>
                  <a:lnTo>
                    <a:pt x="1695451" y="2794"/>
                  </a:lnTo>
                  <a:lnTo>
                    <a:pt x="1688339" y="0"/>
                  </a:lnTo>
                  <a:close/>
                  <a:moveTo>
                    <a:pt x="1723899" y="0"/>
                  </a:moveTo>
                  <a:lnTo>
                    <a:pt x="1721105" y="9906"/>
                  </a:lnTo>
                  <a:lnTo>
                    <a:pt x="1727455" y="12700"/>
                  </a:lnTo>
                  <a:lnTo>
                    <a:pt x="1731773" y="12700"/>
                  </a:lnTo>
                  <a:lnTo>
                    <a:pt x="1734567" y="2794"/>
                  </a:lnTo>
                  <a:lnTo>
                    <a:pt x="1727455" y="0"/>
                  </a:lnTo>
                  <a:close/>
                  <a:moveTo>
                    <a:pt x="1763015" y="0"/>
                  </a:moveTo>
                  <a:lnTo>
                    <a:pt x="1760221" y="9906"/>
                  </a:lnTo>
                  <a:lnTo>
                    <a:pt x="1766571" y="12700"/>
                  </a:lnTo>
                  <a:lnTo>
                    <a:pt x="1770889" y="12700"/>
                  </a:lnTo>
                  <a:lnTo>
                    <a:pt x="1773683" y="2794"/>
                  </a:lnTo>
                  <a:lnTo>
                    <a:pt x="1766571" y="0"/>
                  </a:lnTo>
                  <a:close/>
                  <a:moveTo>
                    <a:pt x="1802131" y="0"/>
                  </a:moveTo>
                  <a:lnTo>
                    <a:pt x="1799337" y="9906"/>
                  </a:lnTo>
                  <a:lnTo>
                    <a:pt x="1805687" y="12700"/>
                  </a:lnTo>
                  <a:lnTo>
                    <a:pt x="1810005" y="12700"/>
                  </a:lnTo>
                  <a:lnTo>
                    <a:pt x="1812799" y="2794"/>
                  </a:lnTo>
                  <a:lnTo>
                    <a:pt x="1805687" y="0"/>
                  </a:lnTo>
                  <a:close/>
                  <a:moveTo>
                    <a:pt x="1841247" y="0"/>
                  </a:moveTo>
                  <a:lnTo>
                    <a:pt x="1838453" y="9906"/>
                  </a:lnTo>
                  <a:lnTo>
                    <a:pt x="1844803" y="12700"/>
                  </a:lnTo>
                  <a:lnTo>
                    <a:pt x="1849121" y="12700"/>
                  </a:lnTo>
                  <a:lnTo>
                    <a:pt x="1851915" y="2794"/>
                  </a:lnTo>
                  <a:lnTo>
                    <a:pt x="1844803" y="0"/>
                  </a:lnTo>
                  <a:close/>
                  <a:moveTo>
                    <a:pt x="1880363" y="0"/>
                  </a:moveTo>
                  <a:lnTo>
                    <a:pt x="1877569" y="9906"/>
                  </a:lnTo>
                  <a:lnTo>
                    <a:pt x="1883919" y="12700"/>
                  </a:lnTo>
                  <a:lnTo>
                    <a:pt x="1888237" y="12700"/>
                  </a:lnTo>
                  <a:lnTo>
                    <a:pt x="1891031" y="2794"/>
                  </a:lnTo>
                  <a:lnTo>
                    <a:pt x="1883919" y="0"/>
                  </a:lnTo>
                  <a:close/>
                  <a:moveTo>
                    <a:pt x="1919479" y="0"/>
                  </a:moveTo>
                  <a:lnTo>
                    <a:pt x="1916685" y="9906"/>
                  </a:lnTo>
                  <a:lnTo>
                    <a:pt x="1923035" y="12700"/>
                  </a:lnTo>
                  <a:lnTo>
                    <a:pt x="1927353" y="12700"/>
                  </a:lnTo>
                  <a:lnTo>
                    <a:pt x="1930147" y="2794"/>
                  </a:lnTo>
                  <a:lnTo>
                    <a:pt x="1923035" y="0"/>
                  </a:lnTo>
                  <a:close/>
                  <a:moveTo>
                    <a:pt x="1958595" y="0"/>
                  </a:moveTo>
                  <a:lnTo>
                    <a:pt x="1955801" y="9906"/>
                  </a:lnTo>
                  <a:lnTo>
                    <a:pt x="1962151" y="12700"/>
                  </a:lnTo>
                  <a:lnTo>
                    <a:pt x="1966469" y="12700"/>
                  </a:lnTo>
                  <a:lnTo>
                    <a:pt x="1969263" y="2794"/>
                  </a:lnTo>
                  <a:lnTo>
                    <a:pt x="1962151" y="0"/>
                  </a:lnTo>
                  <a:close/>
                  <a:moveTo>
                    <a:pt x="1997711" y="0"/>
                  </a:moveTo>
                  <a:lnTo>
                    <a:pt x="1994917" y="9906"/>
                  </a:lnTo>
                  <a:lnTo>
                    <a:pt x="2001267" y="12700"/>
                  </a:lnTo>
                  <a:lnTo>
                    <a:pt x="2005585" y="12700"/>
                  </a:lnTo>
                  <a:lnTo>
                    <a:pt x="2008379" y="2794"/>
                  </a:lnTo>
                  <a:lnTo>
                    <a:pt x="2001267" y="0"/>
                  </a:lnTo>
                  <a:close/>
                  <a:moveTo>
                    <a:pt x="2036827" y="0"/>
                  </a:moveTo>
                  <a:lnTo>
                    <a:pt x="2034033" y="9906"/>
                  </a:lnTo>
                  <a:lnTo>
                    <a:pt x="2040383" y="12700"/>
                  </a:lnTo>
                  <a:lnTo>
                    <a:pt x="2044701" y="12700"/>
                  </a:lnTo>
                  <a:lnTo>
                    <a:pt x="2047495" y="2794"/>
                  </a:lnTo>
                  <a:lnTo>
                    <a:pt x="2040383" y="0"/>
                  </a:lnTo>
                  <a:close/>
                  <a:moveTo>
                    <a:pt x="2075943" y="0"/>
                  </a:moveTo>
                  <a:lnTo>
                    <a:pt x="2073149" y="9906"/>
                  </a:lnTo>
                  <a:lnTo>
                    <a:pt x="2079499" y="12700"/>
                  </a:lnTo>
                  <a:lnTo>
                    <a:pt x="2083817" y="12700"/>
                  </a:lnTo>
                  <a:lnTo>
                    <a:pt x="2086611" y="2794"/>
                  </a:lnTo>
                  <a:lnTo>
                    <a:pt x="2079499" y="0"/>
                  </a:lnTo>
                  <a:close/>
                  <a:moveTo>
                    <a:pt x="2115059" y="0"/>
                  </a:moveTo>
                  <a:lnTo>
                    <a:pt x="2112265" y="9906"/>
                  </a:lnTo>
                  <a:lnTo>
                    <a:pt x="2118615" y="12700"/>
                  </a:lnTo>
                  <a:lnTo>
                    <a:pt x="2122933" y="12700"/>
                  </a:lnTo>
                  <a:lnTo>
                    <a:pt x="2125727" y="2794"/>
                  </a:lnTo>
                  <a:lnTo>
                    <a:pt x="2118615" y="0"/>
                  </a:lnTo>
                  <a:close/>
                  <a:moveTo>
                    <a:pt x="2154175" y="0"/>
                  </a:moveTo>
                  <a:lnTo>
                    <a:pt x="2151381" y="9906"/>
                  </a:lnTo>
                  <a:lnTo>
                    <a:pt x="2157731" y="12700"/>
                  </a:lnTo>
                  <a:lnTo>
                    <a:pt x="2162049" y="12700"/>
                  </a:lnTo>
                  <a:lnTo>
                    <a:pt x="2164843" y="2794"/>
                  </a:lnTo>
                  <a:lnTo>
                    <a:pt x="2157731" y="0"/>
                  </a:lnTo>
                  <a:close/>
                  <a:moveTo>
                    <a:pt x="2193291" y="0"/>
                  </a:moveTo>
                  <a:lnTo>
                    <a:pt x="2190497" y="9906"/>
                  </a:lnTo>
                  <a:lnTo>
                    <a:pt x="2196847" y="12700"/>
                  </a:lnTo>
                  <a:lnTo>
                    <a:pt x="2201165" y="12700"/>
                  </a:lnTo>
                  <a:lnTo>
                    <a:pt x="2203959" y="2794"/>
                  </a:lnTo>
                  <a:lnTo>
                    <a:pt x="2196847" y="0"/>
                  </a:lnTo>
                  <a:close/>
                  <a:moveTo>
                    <a:pt x="2232407" y="0"/>
                  </a:moveTo>
                  <a:lnTo>
                    <a:pt x="2229613" y="9906"/>
                  </a:lnTo>
                  <a:lnTo>
                    <a:pt x="2235963" y="12700"/>
                  </a:lnTo>
                  <a:lnTo>
                    <a:pt x="2240281" y="12700"/>
                  </a:lnTo>
                  <a:lnTo>
                    <a:pt x="2243075" y="2794"/>
                  </a:lnTo>
                  <a:lnTo>
                    <a:pt x="2235963" y="0"/>
                  </a:lnTo>
                  <a:close/>
                  <a:moveTo>
                    <a:pt x="2271523" y="0"/>
                  </a:moveTo>
                  <a:lnTo>
                    <a:pt x="2268729" y="9906"/>
                  </a:lnTo>
                  <a:lnTo>
                    <a:pt x="2275079" y="12700"/>
                  </a:lnTo>
                  <a:lnTo>
                    <a:pt x="2279397" y="12700"/>
                  </a:lnTo>
                  <a:lnTo>
                    <a:pt x="2282191" y="2794"/>
                  </a:lnTo>
                  <a:lnTo>
                    <a:pt x="2275079" y="0"/>
                  </a:lnTo>
                  <a:close/>
                  <a:moveTo>
                    <a:pt x="2310639" y="0"/>
                  </a:moveTo>
                  <a:lnTo>
                    <a:pt x="2307845" y="9906"/>
                  </a:lnTo>
                  <a:lnTo>
                    <a:pt x="2314195" y="12700"/>
                  </a:lnTo>
                  <a:lnTo>
                    <a:pt x="2318513" y="12700"/>
                  </a:lnTo>
                  <a:lnTo>
                    <a:pt x="2321307" y="2794"/>
                  </a:lnTo>
                  <a:lnTo>
                    <a:pt x="2314195" y="0"/>
                  </a:lnTo>
                  <a:close/>
                  <a:moveTo>
                    <a:pt x="2349755" y="0"/>
                  </a:moveTo>
                  <a:lnTo>
                    <a:pt x="2346961" y="9906"/>
                  </a:lnTo>
                  <a:lnTo>
                    <a:pt x="2353311" y="12700"/>
                  </a:lnTo>
                  <a:lnTo>
                    <a:pt x="2357629" y="12700"/>
                  </a:lnTo>
                  <a:lnTo>
                    <a:pt x="2360423" y="2794"/>
                  </a:lnTo>
                  <a:lnTo>
                    <a:pt x="2353311" y="0"/>
                  </a:lnTo>
                  <a:close/>
                  <a:moveTo>
                    <a:pt x="2388871" y="0"/>
                  </a:moveTo>
                  <a:lnTo>
                    <a:pt x="2386077" y="9906"/>
                  </a:lnTo>
                  <a:lnTo>
                    <a:pt x="2392427" y="12700"/>
                  </a:lnTo>
                  <a:lnTo>
                    <a:pt x="2396745" y="12700"/>
                  </a:lnTo>
                  <a:lnTo>
                    <a:pt x="2399539" y="2794"/>
                  </a:lnTo>
                  <a:lnTo>
                    <a:pt x="2392427" y="0"/>
                  </a:lnTo>
                  <a:close/>
                  <a:moveTo>
                    <a:pt x="2427987" y="0"/>
                  </a:moveTo>
                  <a:lnTo>
                    <a:pt x="2425193" y="9906"/>
                  </a:lnTo>
                  <a:lnTo>
                    <a:pt x="2431543" y="12700"/>
                  </a:lnTo>
                  <a:lnTo>
                    <a:pt x="2435861" y="12700"/>
                  </a:lnTo>
                  <a:lnTo>
                    <a:pt x="2438655" y="2794"/>
                  </a:lnTo>
                  <a:lnTo>
                    <a:pt x="2431543" y="0"/>
                  </a:lnTo>
                  <a:close/>
                  <a:moveTo>
                    <a:pt x="2467103" y="0"/>
                  </a:moveTo>
                  <a:lnTo>
                    <a:pt x="2464309" y="9906"/>
                  </a:lnTo>
                  <a:lnTo>
                    <a:pt x="2470659" y="12700"/>
                  </a:lnTo>
                  <a:lnTo>
                    <a:pt x="2474977" y="12700"/>
                  </a:lnTo>
                  <a:lnTo>
                    <a:pt x="2477771" y="2794"/>
                  </a:lnTo>
                  <a:lnTo>
                    <a:pt x="2470659" y="0"/>
                  </a:lnTo>
                  <a:close/>
                  <a:moveTo>
                    <a:pt x="2506219" y="0"/>
                  </a:moveTo>
                  <a:lnTo>
                    <a:pt x="2503425" y="9906"/>
                  </a:lnTo>
                  <a:lnTo>
                    <a:pt x="2509775" y="12700"/>
                  </a:lnTo>
                  <a:lnTo>
                    <a:pt x="2514093" y="12700"/>
                  </a:lnTo>
                  <a:lnTo>
                    <a:pt x="2516887" y="2794"/>
                  </a:lnTo>
                  <a:lnTo>
                    <a:pt x="2509775" y="0"/>
                  </a:lnTo>
                  <a:close/>
                  <a:moveTo>
                    <a:pt x="2545335" y="0"/>
                  </a:moveTo>
                  <a:lnTo>
                    <a:pt x="2542541" y="9906"/>
                  </a:lnTo>
                  <a:lnTo>
                    <a:pt x="2548891" y="12700"/>
                  </a:lnTo>
                  <a:lnTo>
                    <a:pt x="2553209" y="12700"/>
                  </a:lnTo>
                  <a:lnTo>
                    <a:pt x="2556003" y="2794"/>
                  </a:lnTo>
                  <a:lnTo>
                    <a:pt x="2548891" y="0"/>
                  </a:lnTo>
                  <a:close/>
                  <a:moveTo>
                    <a:pt x="2584451" y="0"/>
                  </a:moveTo>
                  <a:lnTo>
                    <a:pt x="2581657" y="9906"/>
                  </a:lnTo>
                  <a:lnTo>
                    <a:pt x="2588007" y="12700"/>
                  </a:lnTo>
                  <a:lnTo>
                    <a:pt x="2592325" y="12700"/>
                  </a:lnTo>
                  <a:lnTo>
                    <a:pt x="2595119" y="2794"/>
                  </a:lnTo>
                  <a:lnTo>
                    <a:pt x="2588007" y="0"/>
                  </a:lnTo>
                  <a:close/>
                  <a:moveTo>
                    <a:pt x="2623567" y="0"/>
                  </a:moveTo>
                  <a:lnTo>
                    <a:pt x="2620773" y="9906"/>
                  </a:lnTo>
                  <a:lnTo>
                    <a:pt x="2627123" y="12700"/>
                  </a:lnTo>
                  <a:lnTo>
                    <a:pt x="2631441" y="12700"/>
                  </a:lnTo>
                  <a:lnTo>
                    <a:pt x="2634235" y="2794"/>
                  </a:lnTo>
                  <a:lnTo>
                    <a:pt x="2627123" y="0"/>
                  </a:lnTo>
                  <a:close/>
                  <a:moveTo>
                    <a:pt x="2662683" y="0"/>
                  </a:moveTo>
                  <a:lnTo>
                    <a:pt x="2659889" y="9906"/>
                  </a:lnTo>
                  <a:lnTo>
                    <a:pt x="2666239" y="12700"/>
                  </a:lnTo>
                  <a:lnTo>
                    <a:pt x="2670557" y="12700"/>
                  </a:lnTo>
                  <a:lnTo>
                    <a:pt x="2673351" y="2794"/>
                  </a:lnTo>
                  <a:lnTo>
                    <a:pt x="2666239" y="0"/>
                  </a:lnTo>
                  <a:close/>
                  <a:moveTo>
                    <a:pt x="2701799" y="0"/>
                  </a:moveTo>
                  <a:lnTo>
                    <a:pt x="2699005" y="9906"/>
                  </a:lnTo>
                  <a:lnTo>
                    <a:pt x="2705355" y="12700"/>
                  </a:lnTo>
                  <a:lnTo>
                    <a:pt x="2709673" y="12700"/>
                  </a:lnTo>
                  <a:lnTo>
                    <a:pt x="2712467" y="2794"/>
                  </a:lnTo>
                  <a:lnTo>
                    <a:pt x="2705355" y="0"/>
                  </a:lnTo>
                  <a:close/>
                  <a:moveTo>
                    <a:pt x="2740915" y="0"/>
                  </a:moveTo>
                  <a:lnTo>
                    <a:pt x="2738121" y="9906"/>
                  </a:lnTo>
                  <a:lnTo>
                    <a:pt x="2744471" y="12700"/>
                  </a:lnTo>
                  <a:lnTo>
                    <a:pt x="2748789" y="12700"/>
                  </a:lnTo>
                  <a:lnTo>
                    <a:pt x="2751583" y="2794"/>
                  </a:lnTo>
                  <a:lnTo>
                    <a:pt x="2744471" y="0"/>
                  </a:lnTo>
                  <a:close/>
                  <a:moveTo>
                    <a:pt x="2780031" y="0"/>
                  </a:moveTo>
                  <a:lnTo>
                    <a:pt x="2777237" y="9906"/>
                  </a:lnTo>
                  <a:lnTo>
                    <a:pt x="2783587" y="12700"/>
                  </a:lnTo>
                  <a:lnTo>
                    <a:pt x="2787905" y="12700"/>
                  </a:lnTo>
                  <a:lnTo>
                    <a:pt x="2790699" y="2794"/>
                  </a:lnTo>
                  <a:lnTo>
                    <a:pt x="2783587" y="0"/>
                  </a:lnTo>
                  <a:close/>
                  <a:moveTo>
                    <a:pt x="2819147" y="0"/>
                  </a:moveTo>
                  <a:lnTo>
                    <a:pt x="2816353" y="9906"/>
                  </a:lnTo>
                  <a:lnTo>
                    <a:pt x="2822703" y="12700"/>
                  </a:lnTo>
                  <a:lnTo>
                    <a:pt x="2827021" y="12700"/>
                  </a:lnTo>
                  <a:lnTo>
                    <a:pt x="2829815" y="2794"/>
                  </a:lnTo>
                  <a:lnTo>
                    <a:pt x="2822703" y="0"/>
                  </a:lnTo>
                  <a:close/>
                  <a:moveTo>
                    <a:pt x="2858263" y="0"/>
                  </a:moveTo>
                  <a:lnTo>
                    <a:pt x="2855469" y="9906"/>
                  </a:lnTo>
                  <a:lnTo>
                    <a:pt x="2861819" y="12700"/>
                  </a:lnTo>
                  <a:lnTo>
                    <a:pt x="2866137" y="12700"/>
                  </a:lnTo>
                  <a:lnTo>
                    <a:pt x="2868931" y="2794"/>
                  </a:lnTo>
                  <a:lnTo>
                    <a:pt x="2861819" y="0"/>
                  </a:lnTo>
                  <a:close/>
                  <a:moveTo>
                    <a:pt x="2897379" y="0"/>
                  </a:moveTo>
                  <a:lnTo>
                    <a:pt x="2894585" y="9906"/>
                  </a:lnTo>
                  <a:lnTo>
                    <a:pt x="2900935" y="12700"/>
                  </a:lnTo>
                  <a:lnTo>
                    <a:pt x="2905253" y="12700"/>
                  </a:lnTo>
                  <a:lnTo>
                    <a:pt x="2908047" y="2794"/>
                  </a:lnTo>
                  <a:lnTo>
                    <a:pt x="2900935" y="0"/>
                  </a:lnTo>
                  <a:close/>
                  <a:moveTo>
                    <a:pt x="2936495" y="0"/>
                  </a:moveTo>
                  <a:lnTo>
                    <a:pt x="2933701" y="9906"/>
                  </a:lnTo>
                  <a:lnTo>
                    <a:pt x="2940051" y="12700"/>
                  </a:lnTo>
                  <a:lnTo>
                    <a:pt x="2944369" y="12700"/>
                  </a:lnTo>
                  <a:lnTo>
                    <a:pt x="2947163" y="2794"/>
                  </a:lnTo>
                  <a:lnTo>
                    <a:pt x="2940051" y="0"/>
                  </a:lnTo>
                  <a:close/>
                  <a:moveTo>
                    <a:pt x="2975611" y="0"/>
                  </a:moveTo>
                  <a:lnTo>
                    <a:pt x="2972817" y="9906"/>
                  </a:lnTo>
                  <a:lnTo>
                    <a:pt x="2979167" y="12700"/>
                  </a:lnTo>
                  <a:lnTo>
                    <a:pt x="2983485" y="12700"/>
                  </a:lnTo>
                  <a:lnTo>
                    <a:pt x="2986279" y="2794"/>
                  </a:lnTo>
                  <a:lnTo>
                    <a:pt x="2979167" y="0"/>
                  </a:lnTo>
                  <a:close/>
                  <a:moveTo>
                    <a:pt x="3014727" y="0"/>
                  </a:moveTo>
                  <a:lnTo>
                    <a:pt x="3011933" y="9906"/>
                  </a:lnTo>
                  <a:lnTo>
                    <a:pt x="3018283" y="12700"/>
                  </a:lnTo>
                  <a:lnTo>
                    <a:pt x="3022601" y="12700"/>
                  </a:lnTo>
                  <a:lnTo>
                    <a:pt x="3025395" y="2794"/>
                  </a:lnTo>
                  <a:lnTo>
                    <a:pt x="3018283" y="0"/>
                  </a:lnTo>
                  <a:close/>
                  <a:moveTo>
                    <a:pt x="3053843" y="0"/>
                  </a:moveTo>
                  <a:lnTo>
                    <a:pt x="3051049" y="9906"/>
                  </a:lnTo>
                  <a:lnTo>
                    <a:pt x="3057399" y="12700"/>
                  </a:lnTo>
                  <a:lnTo>
                    <a:pt x="3061717" y="12700"/>
                  </a:lnTo>
                  <a:lnTo>
                    <a:pt x="3064511" y="2794"/>
                  </a:lnTo>
                  <a:lnTo>
                    <a:pt x="3057399" y="0"/>
                  </a:lnTo>
                  <a:close/>
                  <a:moveTo>
                    <a:pt x="3092960" y="0"/>
                  </a:moveTo>
                  <a:lnTo>
                    <a:pt x="3090166" y="9906"/>
                  </a:lnTo>
                  <a:lnTo>
                    <a:pt x="3096516" y="12700"/>
                  </a:lnTo>
                  <a:lnTo>
                    <a:pt x="3100833" y="12700"/>
                  </a:lnTo>
                  <a:lnTo>
                    <a:pt x="3103627" y="2794"/>
                  </a:lnTo>
                  <a:lnTo>
                    <a:pt x="3096516" y="0"/>
                  </a:lnTo>
                  <a:close/>
                  <a:moveTo>
                    <a:pt x="3132076" y="0"/>
                  </a:moveTo>
                  <a:lnTo>
                    <a:pt x="3129282" y="9906"/>
                  </a:lnTo>
                  <a:lnTo>
                    <a:pt x="3135632" y="12700"/>
                  </a:lnTo>
                  <a:lnTo>
                    <a:pt x="3139949" y="12700"/>
                  </a:lnTo>
                  <a:lnTo>
                    <a:pt x="3142743" y="2794"/>
                  </a:lnTo>
                  <a:lnTo>
                    <a:pt x="3135632" y="0"/>
                  </a:lnTo>
                  <a:close/>
                  <a:moveTo>
                    <a:pt x="3171192" y="0"/>
                  </a:moveTo>
                  <a:lnTo>
                    <a:pt x="3168398" y="9906"/>
                  </a:lnTo>
                  <a:lnTo>
                    <a:pt x="3174748" y="12700"/>
                  </a:lnTo>
                  <a:lnTo>
                    <a:pt x="3179066" y="12700"/>
                  </a:lnTo>
                  <a:lnTo>
                    <a:pt x="3181860" y="2794"/>
                  </a:lnTo>
                  <a:lnTo>
                    <a:pt x="3174748" y="0"/>
                  </a:lnTo>
                  <a:close/>
                  <a:moveTo>
                    <a:pt x="3210307" y="0"/>
                  </a:moveTo>
                  <a:lnTo>
                    <a:pt x="3207513" y="9906"/>
                  </a:lnTo>
                  <a:lnTo>
                    <a:pt x="3213863" y="12700"/>
                  </a:lnTo>
                  <a:lnTo>
                    <a:pt x="3218181" y="12700"/>
                  </a:lnTo>
                  <a:lnTo>
                    <a:pt x="3220975" y="2794"/>
                  </a:lnTo>
                  <a:lnTo>
                    <a:pt x="3213863" y="0"/>
                  </a:lnTo>
                  <a:close/>
                  <a:moveTo>
                    <a:pt x="3249423" y="0"/>
                  </a:moveTo>
                  <a:lnTo>
                    <a:pt x="3246629" y="9906"/>
                  </a:lnTo>
                  <a:lnTo>
                    <a:pt x="3252979" y="12700"/>
                  </a:lnTo>
                  <a:lnTo>
                    <a:pt x="3257297" y="12700"/>
                  </a:lnTo>
                  <a:lnTo>
                    <a:pt x="3260091" y="2794"/>
                  </a:lnTo>
                  <a:lnTo>
                    <a:pt x="3252979" y="0"/>
                  </a:lnTo>
                  <a:close/>
                  <a:moveTo>
                    <a:pt x="3288539" y="0"/>
                  </a:moveTo>
                  <a:lnTo>
                    <a:pt x="3285745" y="9906"/>
                  </a:lnTo>
                  <a:lnTo>
                    <a:pt x="3292095" y="12700"/>
                  </a:lnTo>
                  <a:lnTo>
                    <a:pt x="3296413" y="12700"/>
                  </a:lnTo>
                  <a:lnTo>
                    <a:pt x="3299207" y="2794"/>
                  </a:lnTo>
                  <a:lnTo>
                    <a:pt x="3292095" y="0"/>
                  </a:lnTo>
                  <a:close/>
                  <a:moveTo>
                    <a:pt x="3327655" y="0"/>
                  </a:moveTo>
                  <a:lnTo>
                    <a:pt x="3324861" y="9906"/>
                  </a:lnTo>
                  <a:lnTo>
                    <a:pt x="3331211" y="12700"/>
                  </a:lnTo>
                  <a:lnTo>
                    <a:pt x="3335529" y="12700"/>
                  </a:lnTo>
                  <a:lnTo>
                    <a:pt x="3338323" y="2794"/>
                  </a:lnTo>
                  <a:lnTo>
                    <a:pt x="3331211" y="0"/>
                  </a:lnTo>
                  <a:close/>
                  <a:moveTo>
                    <a:pt x="3366771" y="0"/>
                  </a:moveTo>
                  <a:lnTo>
                    <a:pt x="3363977" y="9906"/>
                  </a:lnTo>
                  <a:lnTo>
                    <a:pt x="3370327" y="12700"/>
                  </a:lnTo>
                  <a:lnTo>
                    <a:pt x="3374645" y="12700"/>
                  </a:lnTo>
                  <a:lnTo>
                    <a:pt x="3377439" y="2794"/>
                  </a:lnTo>
                  <a:lnTo>
                    <a:pt x="3370327" y="0"/>
                  </a:lnTo>
                  <a:close/>
                  <a:moveTo>
                    <a:pt x="3405887" y="0"/>
                  </a:moveTo>
                  <a:lnTo>
                    <a:pt x="3403093" y="9906"/>
                  </a:lnTo>
                  <a:lnTo>
                    <a:pt x="3409443" y="12700"/>
                  </a:lnTo>
                  <a:lnTo>
                    <a:pt x="3413760" y="12700"/>
                  </a:lnTo>
                  <a:lnTo>
                    <a:pt x="3416554" y="2794"/>
                  </a:lnTo>
                  <a:lnTo>
                    <a:pt x="3409443" y="0"/>
                  </a:lnTo>
                  <a:close/>
                  <a:moveTo>
                    <a:pt x="3445002" y="0"/>
                  </a:moveTo>
                  <a:lnTo>
                    <a:pt x="3442208" y="9906"/>
                  </a:lnTo>
                  <a:lnTo>
                    <a:pt x="3448558" y="12700"/>
                  </a:lnTo>
                  <a:lnTo>
                    <a:pt x="3452876" y="12700"/>
                  </a:lnTo>
                  <a:lnTo>
                    <a:pt x="3455670" y="2794"/>
                  </a:lnTo>
                  <a:lnTo>
                    <a:pt x="3448558" y="0"/>
                  </a:lnTo>
                  <a:close/>
                  <a:moveTo>
                    <a:pt x="3484118" y="0"/>
                  </a:moveTo>
                  <a:lnTo>
                    <a:pt x="3481324" y="9906"/>
                  </a:lnTo>
                  <a:lnTo>
                    <a:pt x="3487674" y="12700"/>
                  </a:lnTo>
                  <a:lnTo>
                    <a:pt x="3491992" y="12700"/>
                  </a:lnTo>
                  <a:lnTo>
                    <a:pt x="3494786" y="2794"/>
                  </a:lnTo>
                  <a:lnTo>
                    <a:pt x="3487674" y="0"/>
                  </a:lnTo>
                  <a:close/>
                  <a:moveTo>
                    <a:pt x="3523234" y="0"/>
                  </a:moveTo>
                  <a:lnTo>
                    <a:pt x="3520440" y="9906"/>
                  </a:lnTo>
                  <a:lnTo>
                    <a:pt x="3526790" y="12700"/>
                  </a:lnTo>
                  <a:lnTo>
                    <a:pt x="3531108" y="12700"/>
                  </a:lnTo>
                  <a:lnTo>
                    <a:pt x="3533902" y="2794"/>
                  </a:lnTo>
                  <a:lnTo>
                    <a:pt x="3526790" y="0"/>
                  </a:lnTo>
                  <a:close/>
                  <a:moveTo>
                    <a:pt x="3562350" y="0"/>
                  </a:moveTo>
                  <a:lnTo>
                    <a:pt x="3559556" y="9906"/>
                  </a:lnTo>
                  <a:lnTo>
                    <a:pt x="3565906" y="12700"/>
                  </a:lnTo>
                  <a:lnTo>
                    <a:pt x="3570224" y="12700"/>
                  </a:lnTo>
                  <a:lnTo>
                    <a:pt x="3573018" y="2794"/>
                  </a:lnTo>
                  <a:lnTo>
                    <a:pt x="3565906" y="0"/>
                  </a:lnTo>
                  <a:close/>
                </a:path>
              </a:pathLst>
            </a:custGeom>
            <a:solidFill>
              <a:srgbClr val="005888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63500" y="1775841"/>
              <a:ext cx="12700" cy="12700"/>
            </a:xfrm>
            <a:custGeom>
              <a:avLst/>
              <a:gdLst/>
              <a:ahLst/>
              <a:cxnLst/>
              <a:rect r="r" b="b" t="t" l="l"/>
              <a:pathLst>
                <a:path h="12700" w="12700">
                  <a:moveTo>
                    <a:pt x="6350" y="0"/>
                  </a:moveTo>
                  <a:cubicBezTo>
                    <a:pt x="2794" y="0"/>
                    <a:pt x="0" y="2794"/>
                    <a:pt x="0" y="6350"/>
                  </a:cubicBezTo>
                  <a:cubicBezTo>
                    <a:pt x="0" y="9906"/>
                    <a:pt x="2794" y="12700"/>
                    <a:pt x="6350" y="12700"/>
                  </a:cubicBezTo>
                  <a:cubicBezTo>
                    <a:pt x="9906" y="12700"/>
                    <a:pt x="12700" y="9906"/>
                    <a:pt x="12700" y="6350"/>
                  </a:cubicBezTo>
                  <a:cubicBezTo>
                    <a:pt x="12700" y="2794"/>
                    <a:pt x="9906" y="0"/>
                    <a:pt x="6350" y="0"/>
                  </a:cubicBezTo>
                  <a:close/>
                </a:path>
              </a:pathLst>
            </a:custGeom>
            <a:solidFill>
              <a:srgbClr val="00537F"/>
            </a:solid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DAHCbuxqcQo</dc:identifier>
  <dcterms:modified xsi:type="dcterms:W3CDTF">2011-08-01T06:04:30Z</dcterms:modified>
  <cp:revision>1</cp:revision>
  <dc:title>M17 Ikas-Materiala_LAB</dc:title>
</cp:coreProperties>
</file>